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43891200" cy="21945600"/>
  <p:notesSz cx="21485225" cy="43430825"/>
  <p:defaultTextStyle>
    <a:defPPr>
      <a:defRPr lang="en-US"/>
    </a:defPPr>
    <a:lvl1pPr algn="l" defTabSz="2193925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2193925" indent="-1736725" algn="l" defTabSz="2193925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4387850" indent="-3473450" algn="l" defTabSz="2193925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6583363" indent="-5211763" algn="l" defTabSz="2193925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8777288" indent="-6948488" algn="l" defTabSz="2193925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5" userDrawn="1">
          <p15:clr>
            <a:srgbClr val="A4A3A4"/>
          </p15:clr>
        </p15:guide>
        <p15:guide id="2" pos="1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EE00"/>
    <a:srgbClr val="00E200"/>
    <a:srgbClr val="FF5050"/>
    <a:srgbClr val="FF9966"/>
    <a:srgbClr val="FF9900"/>
    <a:srgbClr val="FF3300"/>
    <a:srgbClr val="FFCC00"/>
    <a:srgbClr val="FFFF00"/>
    <a:srgbClr val="E8E818"/>
    <a:srgbClr val="DFE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64241-173E-459B-AC8C-714F1B01B6AF}" v="151" dt="2024-11-21T15:38:12.632"/>
  </p1510:revLst>
</p1510:revInfo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6" autoAdjust="0"/>
    <p:restoredTop sz="94696"/>
  </p:normalViewPr>
  <p:slideViewPr>
    <p:cSldViewPr snapToGrid="0" snapToObjects="1">
      <p:cViewPr>
        <p:scale>
          <a:sx n="33" d="100"/>
          <a:sy n="33" d="100"/>
        </p:scale>
        <p:origin x="882" y="90"/>
      </p:cViewPr>
      <p:guideLst>
        <p:guide orient="horz" pos="6185"/>
        <p:guide pos="1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sv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17" Type="http://schemas.openxmlformats.org/officeDocument/2006/relationships/image" Target="../media/image25.svg"/><Relationship Id="rId2" Type="http://schemas.openxmlformats.org/officeDocument/2006/relationships/image" Target="../media/image10.sv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19" Type="http://schemas.openxmlformats.org/officeDocument/2006/relationships/image" Target="../media/image27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sv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17" Type="http://schemas.openxmlformats.org/officeDocument/2006/relationships/image" Target="../media/image25.svg"/><Relationship Id="rId2" Type="http://schemas.openxmlformats.org/officeDocument/2006/relationships/image" Target="../media/image10.sv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19" Type="http://schemas.openxmlformats.org/officeDocument/2006/relationships/image" Target="../media/image27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D3F2EE-DA06-1E4D-857D-0EEDB005EF71}" type="doc">
      <dgm:prSet loTypeId="urn:microsoft.com/office/officeart/2005/8/layout/hProcess11" loCatId="" qsTypeId="urn:microsoft.com/office/officeart/2005/8/quickstyle/simple3" qsCatId="simple" csTypeId="urn:microsoft.com/office/officeart/2005/8/colors/accent0_1" csCatId="mainScheme" phldr="1"/>
      <dgm:spPr/>
    </dgm:pt>
    <dgm:pt modelId="{54A68CFC-9819-F94F-AD6D-F557BC0BAF21}">
      <dgm:prSet phldrT="[Text]"/>
      <dgm:spPr/>
      <dgm:t>
        <a:bodyPr/>
        <a:lstStyle/>
        <a:p>
          <a:r>
            <a:rPr lang="en-US"/>
            <a:t>2002</a:t>
          </a:r>
          <a:endParaRPr lang="en-US" dirty="0"/>
        </a:p>
      </dgm:t>
    </dgm:pt>
    <dgm:pt modelId="{5EF90708-BE08-E942-BDEE-F96C4C366C6E}" type="parTrans" cxnId="{E451C144-21ED-3A4A-9F58-8E0C444F3D74}">
      <dgm:prSet/>
      <dgm:spPr/>
      <dgm:t>
        <a:bodyPr/>
        <a:lstStyle/>
        <a:p>
          <a:endParaRPr lang="en-US"/>
        </a:p>
      </dgm:t>
    </dgm:pt>
    <dgm:pt modelId="{53E299B5-245D-2E4D-B51F-301A976FEEB4}" type="sibTrans" cxnId="{E451C144-21ED-3A4A-9F58-8E0C444F3D74}">
      <dgm:prSet/>
      <dgm:spPr/>
      <dgm:t>
        <a:bodyPr/>
        <a:lstStyle/>
        <a:p>
          <a:endParaRPr lang="en-US"/>
        </a:p>
      </dgm:t>
    </dgm:pt>
    <dgm:pt modelId="{54FCBE7C-2A1E-7E4D-87D1-00750CB96BC7}">
      <dgm:prSet phldrT="[Text]"/>
      <dgm:spPr/>
      <dgm:t>
        <a:bodyPr/>
        <a:lstStyle/>
        <a:p>
          <a:r>
            <a:rPr lang="en-US"/>
            <a:t>2003</a:t>
          </a:r>
          <a:endParaRPr lang="en-US" dirty="0"/>
        </a:p>
      </dgm:t>
    </dgm:pt>
    <dgm:pt modelId="{158B7295-E479-D644-8749-DC21F0FD33E2}" type="parTrans" cxnId="{0B615502-D199-BF4D-9F04-73E90D729BD5}">
      <dgm:prSet/>
      <dgm:spPr/>
      <dgm:t>
        <a:bodyPr/>
        <a:lstStyle/>
        <a:p>
          <a:endParaRPr lang="en-US"/>
        </a:p>
      </dgm:t>
    </dgm:pt>
    <dgm:pt modelId="{2A96ED88-5D8B-B74B-AD0F-C3A6D473D5F1}" type="sibTrans" cxnId="{0B615502-D199-BF4D-9F04-73E90D729BD5}">
      <dgm:prSet/>
      <dgm:spPr/>
      <dgm:t>
        <a:bodyPr/>
        <a:lstStyle/>
        <a:p>
          <a:endParaRPr lang="en-US"/>
        </a:p>
      </dgm:t>
    </dgm:pt>
    <dgm:pt modelId="{4C3535E4-0690-F84B-9F33-A331DC5275DA}">
      <dgm:prSet phldrT="[Text]"/>
      <dgm:spPr/>
      <dgm:t>
        <a:bodyPr/>
        <a:lstStyle/>
        <a:p>
          <a:r>
            <a:rPr lang="en-US"/>
            <a:t>2020</a:t>
          </a:r>
          <a:endParaRPr lang="en-US" dirty="0"/>
        </a:p>
      </dgm:t>
    </dgm:pt>
    <dgm:pt modelId="{B0149321-904F-D04E-893D-3B00C93C3E35}" type="parTrans" cxnId="{07186EE2-90E9-7D40-A70C-D262BCAA2DBD}">
      <dgm:prSet/>
      <dgm:spPr/>
      <dgm:t>
        <a:bodyPr/>
        <a:lstStyle/>
        <a:p>
          <a:endParaRPr lang="en-US"/>
        </a:p>
      </dgm:t>
    </dgm:pt>
    <dgm:pt modelId="{1D1651F6-A354-DE46-AAEE-3E2A5EB55C06}" type="sibTrans" cxnId="{07186EE2-90E9-7D40-A70C-D262BCAA2DBD}">
      <dgm:prSet/>
      <dgm:spPr/>
      <dgm:t>
        <a:bodyPr/>
        <a:lstStyle/>
        <a:p>
          <a:endParaRPr lang="en-US"/>
        </a:p>
      </dgm:t>
    </dgm:pt>
    <dgm:pt modelId="{EE7B0506-79ED-2044-8FB0-F82022590067}">
      <dgm:prSet phldrT="[Text]"/>
      <dgm:spPr/>
      <dgm:t>
        <a:bodyPr/>
        <a:lstStyle/>
        <a:p>
          <a:r>
            <a:rPr lang="en-US"/>
            <a:t>2019</a:t>
          </a:r>
          <a:endParaRPr lang="en-US" dirty="0"/>
        </a:p>
      </dgm:t>
    </dgm:pt>
    <dgm:pt modelId="{2B0AF157-C2E5-354D-920A-09C4AC5E482D}" type="parTrans" cxnId="{30977161-A525-114F-A1EB-15F4AE9A5096}">
      <dgm:prSet/>
      <dgm:spPr/>
      <dgm:t>
        <a:bodyPr/>
        <a:lstStyle/>
        <a:p>
          <a:endParaRPr lang="en-US"/>
        </a:p>
      </dgm:t>
    </dgm:pt>
    <dgm:pt modelId="{E26E9350-BA31-384B-BA25-45CB527BE539}" type="sibTrans" cxnId="{30977161-A525-114F-A1EB-15F4AE9A5096}">
      <dgm:prSet/>
      <dgm:spPr/>
      <dgm:t>
        <a:bodyPr/>
        <a:lstStyle/>
        <a:p>
          <a:endParaRPr lang="en-US"/>
        </a:p>
      </dgm:t>
    </dgm:pt>
    <dgm:pt modelId="{0395280C-C576-B64E-8BC0-91F9333922B6}">
      <dgm:prSet phldrT="[Text]"/>
      <dgm:spPr/>
      <dgm:t>
        <a:bodyPr/>
        <a:lstStyle/>
        <a:p>
          <a:r>
            <a:rPr lang="en-US"/>
            <a:t>2004</a:t>
          </a:r>
          <a:endParaRPr lang="en-US" dirty="0"/>
        </a:p>
      </dgm:t>
    </dgm:pt>
    <dgm:pt modelId="{2EADBDDF-AA9C-AB40-AA90-BC284A06B279}" type="parTrans" cxnId="{E9D8CF70-F62C-0044-B6B3-B820D61FBF16}">
      <dgm:prSet/>
      <dgm:spPr/>
      <dgm:t>
        <a:bodyPr/>
        <a:lstStyle/>
        <a:p>
          <a:endParaRPr lang="en-US"/>
        </a:p>
      </dgm:t>
    </dgm:pt>
    <dgm:pt modelId="{B5DF5EDC-BF57-FC4B-AD5A-D7DA6C5E77F1}" type="sibTrans" cxnId="{E9D8CF70-F62C-0044-B6B3-B820D61FBF16}">
      <dgm:prSet/>
      <dgm:spPr/>
      <dgm:t>
        <a:bodyPr/>
        <a:lstStyle/>
        <a:p>
          <a:endParaRPr lang="en-US"/>
        </a:p>
      </dgm:t>
    </dgm:pt>
    <dgm:pt modelId="{FFB73D13-EC3A-6D48-8DC9-B4979066033C}">
      <dgm:prSet phldrT="[Text]"/>
      <dgm:spPr/>
      <dgm:t>
        <a:bodyPr/>
        <a:lstStyle/>
        <a:p>
          <a:r>
            <a:rPr lang="en-US"/>
            <a:t>2005</a:t>
          </a:r>
          <a:endParaRPr lang="en-US" dirty="0"/>
        </a:p>
      </dgm:t>
    </dgm:pt>
    <dgm:pt modelId="{17559DE9-530A-544E-8E60-C82630690CDB}" type="parTrans" cxnId="{4B2ED38B-F597-1F43-9F18-AEAE8062FB04}">
      <dgm:prSet/>
      <dgm:spPr/>
      <dgm:t>
        <a:bodyPr/>
        <a:lstStyle/>
        <a:p>
          <a:endParaRPr lang="en-US"/>
        </a:p>
      </dgm:t>
    </dgm:pt>
    <dgm:pt modelId="{81149C64-2027-204B-9D9B-C153A3D6FF6E}" type="sibTrans" cxnId="{4B2ED38B-F597-1F43-9F18-AEAE8062FB04}">
      <dgm:prSet/>
      <dgm:spPr/>
      <dgm:t>
        <a:bodyPr/>
        <a:lstStyle/>
        <a:p>
          <a:endParaRPr lang="en-US"/>
        </a:p>
      </dgm:t>
    </dgm:pt>
    <dgm:pt modelId="{3FAADC1F-B5DF-EB48-ACE4-D5249A5489DE}">
      <dgm:prSet phldrT="[Text]"/>
      <dgm:spPr/>
      <dgm:t>
        <a:bodyPr/>
        <a:lstStyle/>
        <a:p>
          <a:r>
            <a:rPr lang="en-US"/>
            <a:t>2006</a:t>
          </a:r>
          <a:endParaRPr lang="en-US" dirty="0"/>
        </a:p>
      </dgm:t>
    </dgm:pt>
    <dgm:pt modelId="{A0E6DDA7-2038-DB4A-A2BA-73B020C9AE34}" type="parTrans" cxnId="{5DE0853A-76AB-E644-BB16-BE9CF22DF0F4}">
      <dgm:prSet/>
      <dgm:spPr/>
      <dgm:t>
        <a:bodyPr/>
        <a:lstStyle/>
        <a:p>
          <a:endParaRPr lang="en-US"/>
        </a:p>
      </dgm:t>
    </dgm:pt>
    <dgm:pt modelId="{929FF871-8768-964E-8E96-FC45791B909B}" type="sibTrans" cxnId="{5DE0853A-76AB-E644-BB16-BE9CF22DF0F4}">
      <dgm:prSet/>
      <dgm:spPr/>
      <dgm:t>
        <a:bodyPr/>
        <a:lstStyle/>
        <a:p>
          <a:endParaRPr lang="en-US"/>
        </a:p>
      </dgm:t>
    </dgm:pt>
    <dgm:pt modelId="{962AF6A2-A0AE-FF44-97B7-FECD5C339225}">
      <dgm:prSet phldrT="[Text]"/>
      <dgm:spPr/>
      <dgm:t>
        <a:bodyPr/>
        <a:lstStyle/>
        <a:p>
          <a:r>
            <a:rPr lang="en-US"/>
            <a:t>2007</a:t>
          </a:r>
          <a:endParaRPr lang="en-US" dirty="0"/>
        </a:p>
      </dgm:t>
    </dgm:pt>
    <dgm:pt modelId="{7C68E65A-F4D5-EB4C-818F-577DA255273D}" type="parTrans" cxnId="{B395532B-C027-B34B-BC61-142384297A8F}">
      <dgm:prSet/>
      <dgm:spPr/>
      <dgm:t>
        <a:bodyPr/>
        <a:lstStyle/>
        <a:p>
          <a:endParaRPr lang="en-US"/>
        </a:p>
      </dgm:t>
    </dgm:pt>
    <dgm:pt modelId="{3FBDFDC2-E3F0-2A44-972D-056F4048D00C}" type="sibTrans" cxnId="{B395532B-C027-B34B-BC61-142384297A8F}">
      <dgm:prSet/>
      <dgm:spPr/>
      <dgm:t>
        <a:bodyPr/>
        <a:lstStyle/>
        <a:p>
          <a:endParaRPr lang="en-US"/>
        </a:p>
      </dgm:t>
    </dgm:pt>
    <dgm:pt modelId="{1B22516F-7035-6E43-B167-4F26AC2DBD77}">
      <dgm:prSet phldrT="[Text]"/>
      <dgm:spPr/>
      <dgm:t>
        <a:bodyPr/>
        <a:lstStyle/>
        <a:p>
          <a:r>
            <a:rPr lang="en-US"/>
            <a:t>2008</a:t>
          </a:r>
          <a:endParaRPr lang="en-US" dirty="0"/>
        </a:p>
      </dgm:t>
    </dgm:pt>
    <dgm:pt modelId="{F6FF2214-292C-2E40-A210-40ED56F6D822}" type="parTrans" cxnId="{9F5CF215-453A-E14B-AA5D-2A6BA1562C4C}">
      <dgm:prSet/>
      <dgm:spPr/>
      <dgm:t>
        <a:bodyPr/>
        <a:lstStyle/>
        <a:p>
          <a:endParaRPr lang="en-US"/>
        </a:p>
      </dgm:t>
    </dgm:pt>
    <dgm:pt modelId="{6DF4F406-D129-6649-B4D1-6B6384A529EC}" type="sibTrans" cxnId="{9F5CF215-453A-E14B-AA5D-2A6BA1562C4C}">
      <dgm:prSet/>
      <dgm:spPr/>
      <dgm:t>
        <a:bodyPr/>
        <a:lstStyle/>
        <a:p>
          <a:endParaRPr lang="en-US"/>
        </a:p>
      </dgm:t>
    </dgm:pt>
    <dgm:pt modelId="{A145FDF1-E2C2-1E40-A854-52AAD5E5CA2C}">
      <dgm:prSet phldrT="[Text]"/>
      <dgm:spPr/>
      <dgm:t>
        <a:bodyPr/>
        <a:lstStyle/>
        <a:p>
          <a:r>
            <a:rPr lang="en-US"/>
            <a:t>2009</a:t>
          </a:r>
          <a:endParaRPr lang="en-US" dirty="0"/>
        </a:p>
      </dgm:t>
    </dgm:pt>
    <dgm:pt modelId="{073FA4F6-8392-1249-AB82-2F14E787D8CC}" type="parTrans" cxnId="{EEB6387B-FB9F-CD4B-BC56-5A9568099507}">
      <dgm:prSet/>
      <dgm:spPr/>
      <dgm:t>
        <a:bodyPr/>
        <a:lstStyle/>
        <a:p>
          <a:endParaRPr lang="en-US"/>
        </a:p>
      </dgm:t>
    </dgm:pt>
    <dgm:pt modelId="{2502048B-0F63-0D49-9B69-EC0D0F0373FE}" type="sibTrans" cxnId="{EEB6387B-FB9F-CD4B-BC56-5A9568099507}">
      <dgm:prSet/>
      <dgm:spPr/>
      <dgm:t>
        <a:bodyPr/>
        <a:lstStyle/>
        <a:p>
          <a:endParaRPr lang="en-US"/>
        </a:p>
      </dgm:t>
    </dgm:pt>
    <dgm:pt modelId="{A55FCBE7-1D38-F54E-B4A8-6DA59C366927}">
      <dgm:prSet phldrT="[Text]"/>
      <dgm:spPr/>
      <dgm:t>
        <a:bodyPr/>
        <a:lstStyle/>
        <a:p>
          <a:r>
            <a:rPr lang="en-US"/>
            <a:t>2010</a:t>
          </a:r>
          <a:endParaRPr lang="en-US" dirty="0"/>
        </a:p>
      </dgm:t>
    </dgm:pt>
    <dgm:pt modelId="{94D39D2B-397A-134F-9457-C56D6CE17F50}" type="parTrans" cxnId="{98A87149-97A1-1849-82B3-FE1CF4E4CEA5}">
      <dgm:prSet/>
      <dgm:spPr/>
      <dgm:t>
        <a:bodyPr/>
        <a:lstStyle/>
        <a:p>
          <a:endParaRPr lang="en-US"/>
        </a:p>
      </dgm:t>
    </dgm:pt>
    <dgm:pt modelId="{1CB26045-6A5E-F74D-B56C-CC526DE24C18}" type="sibTrans" cxnId="{98A87149-97A1-1849-82B3-FE1CF4E4CEA5}">
      <dgm:prSet/>
      <dgm:spPr/>
      <dgm:t>
        <a:bodyPr/>
        <a:lstStyle/>
        <a:p>
          <a:endParaRPr lang="en-US"/>
        </a:p>
      </dgm:t>
    </dgm:pt>
    <dgm:pt modelId="{817FF62A-95E9-3F4E-946A-0E84D067D7E3}">
      <dgm:prSet phldrT="[Text]"/>
      <dgm:spPr/>
      <dgm:t>
        <a:bodyPr/>
        <a:lstStyle/>
        <a:p>
          <a:r>
            <a:rPr lang="en-US"/>
            <a:t>2011</a:t>
          </a:r>
          <a:endParaRPr lang="en-US" dirty="0"/>
        </a:p>
      </dgm:t>
    </dgm:pt>
    <dgm:pt modelId="{75DBE0F2-C462-424E-9644-AD5A14439768}" type="parTrans" cxnId="{00B9CE30-9F63-FF49-B55F-44C6FD0EB355}">
      <dgm:prSet/>
      <dgm:spPr/>
      <dgm:t>
        <a:bodyPr/>
        <a:lstStyle/>
        <a:p>
          <a:endParaRPr lang="en-US"/>
        </a:p>
      </dgm:t>
    </dgm:pt>
    <dgm:pt modelId="{208733DA-527D-D041-AA84-1CE4DC079B91}" type="sibTrans" cxnId="{00B9CE30-9F63-FF49-B55F-44C6FD0EB355}">
      <dgm:prSet/>
      <dgm:spPr/>
      <dgm:t>
        <a:bodyPr/>
        <a:lstStyle/>
        <a:p>
          <a:endParaRPr lang="en-US"/>
        </a:p>
      </dgm:t>
    </dgm:pt>
    <dgm:pt modelId="{1BC33B28-2ED5-9948-977F-B90650554DA6}">
      <dgm:prSet phldrT="[Text]"/>
      <dgm:spPr/>
      <dgm:t>
        <a:bodyPr/>
        <a:lstStyle/>
        <a:p>
          <a:r>
            <a:rPr lang="en-US"/>
            <a:t>2012</a:t>
          </a:r>
          <a:endParaRPr lang="en-US" dirty="0"/>
        </a:p>
      </dgm:t>
    </dgm:pt>
    <dgm:pt modelId="{28AF782A-16FD-2E4F-9689-F23B0472A6C7}" type="parTrans" cxnId="{9B89244D-BFDF-6F44-A019-B2E83470D5B4}">
      <dgm:prSet/>
      <dgm:spPr/>
      <dgm:t>
        <a:bodyPr/>
        <a:lstStyle/>
        <a:p>
          <a:endParaRPr lang="en-US"/>
        </a:p>
      </dgm:t>
    </dgm:pt>
    <dgm:pt modelId="{9765885E-74F9-E446-B4E6-16DA7C945634}" type="sibTrans" cxnId="{9B89244D-BFDF-6F44-A019-B2E83470D5B4}">
      <dgm:prSet/>
      <dgm:spPr/>
      <dgm:t>
        <a:bodyPr/>
        <a:lstStyle/>
        <a:p>
          <a:endParaRPr lang="en-US"/>
        </a:p>
      </dgm:t>
    </dgm:pt>
    <dgm:pt modelId="{08B90D7F-6746-B945-B37A-8B0B788C996F}">
      <dgm:prSet phldrT="[Text]"/>
      <dgm:spPr/>
      <dgm:t>
        <a:bodyPr/>
        <a:lstStyle/>
        <a:p>
          <a:r>
            <a:rPr lang="en-US"/>
            <a:t>2013</a:t>
          </a:r>
          <a:endParaRPr lang="en-US" dirty="0"/>
        </a:p>
      </dgm:t>
    </dgm:pt>
    <dgm:pt modelId="{882EE3B6-C7B8-6745-9CC9-425B10BFA154}" type="parTrans" cxnId="{08DC8A71-7B56-7444-983C-B275D19F331D}">
      <dgm:prSet/>
      <dgm:spPr/>
      <dgm:t>
        <a:bodyPr/>
        <a:lstStyle/>
        <a:p>
          <a:endParaRPr lang="en-US"/>
        </a:p>
      </dgm:t>
    </dgm:pt>
    <dgm:pt modelId="{191C78A0-D23B-EC43-BBD8-CF6E5DDB871D}" type="sibTrans" cxnId="{08DC8A71-7B56-7444-983C-B275D19F331D}">
      <dgm:prSet/>
      <dgm:spPr/>
      <dgm:t>
        <a:bodyPr/>
        <a:lstStyle/>
        <a:p>
          <a:endParaRPr lang="en-US"/>
        </a:p>
      </dgm:t>
    </dgm:pt>
    <dgm:pt modelId="{8F458090-56E0-A54D-BE05-AF12EE41E28C}">
      <dgm:prSet phldrT="[Text]"/>
      <dgm:spPr/>
      <dgm:t>
        <a:bodyPr/>
        <a:lstStyle/>
        <a:p>
          <a:r>
            <a:rPr lang="en-US"/>
            <a:t>2014</a:t>
          </a:r>
          <a:endParaRPr lang="en-US" dirty="0"/>
        </a:p>
      </dgm:t>
    </dgm:pt>
    <dgm:pt modelId="{720D8515-ABC9-AD48-B48F-9D08121073A4}" type="parTrans" cxnId="{9BA66FC2-1BDA-AA4D-A9FD-636B94D5C5A0}">
      <dgm:prSet/>
      <dgm:spPr/>
      <dgm:t>
        <a:bodyPr/>
        <a:lstStyle/>
        <a:p>
          <a:endParaRPr lang="en-US"/>
        </a:p>
      </dgm:t>
    </dgm:pt>
    <dgm:pt modelId="{42383AA2-49C3-014D-A8B5-18D970DCCBBD}" type="sibTrans" cxnId="{9BA66FC2-1BDA-AA4D-A9FD-636B94D5C5A0}">
      <dgm:prSet/>
      <dgm:spPr/>
      <dgm:t>
        <a:bodyPr/>
        <a:lstStyle/>
        <a:p>
          <a:endParaRPr lang="en-US"/>
        </a:p>
      </dgm:t>
    </dgm:pt>
    <dgm:pt modelId="{053BD703-1E5D-E44E-B56F-130D6FABFF25}">
      <dgm:prSet phldrT="[Text]"/>
      <dgm:spPr/>
      <dgm:t>
        <a:bodyPr/>
        <a:lstStyle/>
        <a:p>
          <a:r>
            <a:rPr lang="en-US"/>
            <a:t>2015</a:t>
          </a:r>
          <a:endParaRPr lang="en-US" dirty="0"/>
        </a:p>
      </dgm:t>
    </dgm:pt>
    <dgm:pt modelId="{A29EC883-9707-5F41-A38C-B3FC1E8CBC0D}" type="parTrans" cxnId="{C10674F2-8F1A-3B47-97FB-0C5E010CE94E}">
      <dgm:prSet/>
      <dgm:spPr/>
      <dgm:t>
        <a:bodyPr/>
        <a:lstStyle/>
        <a:p>
          <a:endParaRPr lang="en-US"/>
        </a:p>
      </dgm:t>
    </dgm:pt>
    <dgm:pt modelId="{FB2C54A9-75DF-6746-B256-9D94748F4CC5}" type="sibTrans" cxnId="{C10674F2-8F1A-3B47-97FB-0C5E010CE94E}">
      <dgm:prSet/>
      <dgm:spPr/>
      <dgm:t>
        <a:bodyPr/>
        <a:lstStyle/>
        <a:p>
          <a:endParaRPr lang="en-US"/>
        </a:p>
      </dgm:t>
    </dgm:pt>
    <dgm:pt modelId="{F61A3066-B221-3A4E-9268-6A5CE7A5AD23}">
      <dgm:prSet phldrT="[Text]"/>
      <dgm:spPr/>
      <dgm:t>
        <a:bodyPr/>
        <a:lstStyle/>
        <a:p>
          <a:r>
            <a:rPr lang="en-US"/>
            <a:t>2016</a:t>
          </a:r>
          <a:endParaRPr lang="en-US" dirty="0"/>
        </a:p>
      </dgm:t>
    </dgm:pt>
    <dgm:pt modelId="{B8D94C3C-D8EF-D548-B2C3-F214DEC72B66}" type="parTrans" cxnId="{248A3860-D968-454E-98A7-6EBD12167CA2}">
      <dgm:prSet/>
      <dgm:spPr/>
      <dgm:t>
        <a:bodyPr/>
        <a:lstStyle/>
        <a:p>
          <a:endParaRPr lang="en-US"/>
        </a:p>
      </dgm:t>
    </dgm:pt>
    <dgm:pt modelId="{F6E4B234-164D-694D-ADDE-9EF2E4EA0F7D}" type="sibTrans" cxnId="{248A3860-D968-454E-98A7-6EBD12167CA2}">
      <dgm:prSet/>
      <dgm:spPr/>
      <dgm:t>
        <a:bodyPr/>
        <a:lstStyle/>
        <a:p>
          <a:endParaRPr lang="en-US"/>
        </a:p>
      </dgm:t>
    </dgm:pt>
    <dgm:pt modelId="{BF45194B-8ABD-2349-82B7-23980931CCDB}">
      <dgm:prSet phldrT="[Text]"/>
      <dgm:spPr/>
      <dgm:t>
        <a:bodyPr/>
        <a:lstStyle/>
        <a:p>
          <a:r>
            <a:rPr lang="en-US" dirty="0"/>
            <a:t>2017</a:t>
          </a:r>
        </a:p>
      </dgm:t>
    </dgm:pt>
    <dgm:pt modelId="{DF512BF2-DB99-FE43-97BF-A0D9B179AF4D}" type="parTrans" cxnId="{DE3BF22C-75F9-5142-910B-377DB8F06FD1}">
      <dgm:prSet/>
      <dgm:spPr/>
      <dgm:t>
        <a:bodyPr/>
        <a:lstStyle/>
        <a:p>
          <a:endParaRPr lang="en-US"/>
        </a:p>
      </dgm:t>
    </dgm:pt>
    <dgm:pt modelId="{CF70AA34-D4BA-334C-B4B8-2E48E684E7D4}" type="sibTrans" cxnId="{DE3BF22C-75F9-5142-910B-377DB8F06FD1}">
      <dgm:prSet/>
      <dgm:spPr/>
      <dgm:t>
        <a:bodyPr/>
        <a:lstStyle/>
        <a:p>
          <a:endParaRPr lang="en-US"/>
        </a:p>
      </dgm:t>
    </dgm:pt>
    <dgm:pt modelId="{B053E81E-3597-E148-895A-B5F7BEB289D6}">
      <dgm:prSet phldrT="[Text]"/>
      <dgm:spPr/>
      <dgm:t>
        <a:bodyPr/>
        <a:lstStyle/>
        <a:p>
          <a:r>
            <a:rPr lang="en-US"/>
            <a:t>2018</a:t>
          </a:r>
          <a:endParaRPr lang="en-US" dirty="0"/>
        </a:p>
      </dgm:t>
    </dgm:pt>
    <dgm:pt modelId="{0BB6AE25-6261-B249-B62F-CA91E856CCF7}" type="parTrans" cxnId="{8E0D2F65-8823-4A4E-B401-9C9B1E0DFFE9}">
      <dgm:prSet/>
      <dgm:spPr/>
      <dgm:t>
        <a:bodyPr/>
        <a:lstStyle/>
        <a:p>
          <a:endParaRPr lang="en-US"/>
        </a:p>
      </dgm:t>
    </dgm:pt>
    <dgm:pt modelId="{37678D08-239C-5D4F-95B5-DFC40F055206}" type="sibTrans" cxnId="{8E0D2F65-8823-4A4E-B401-9C9B1E0DFFE9}">
      <dgm:prSet/>
      <dgm:spPr/>
      <dgm:t>
        <a:bodyPr/>
        <a:lstStyle/>
        <a:p>
          <a:endParaRPr lang="en-US"/>
        </a:p>
      </dgm:t>
    </dgm:pt>
    <dgm:pt modelId="{99ABD06E-942E-E84B-96DA-4D6DD0F67B31}">
      <dgm:prSet phldrT="[Text]"/>
      <dgm:spPr/>
      <dgm:t>
        <a:bodyPr/>
        <a:lstStyle/>
        <a:p>
          <a:r>
            <a:rPr lang="en-US"/>
            <a:t>2021</a:t>
          </a:r>
          <a:endParaRPr lang="en-US" dirty="0"/>
        </a:p>
      </dgm:t>
    </dgm:pt>
    <dgm:pt modelId="{DFB6B928-ABC8-AE4B-9C4A-51D1A7D09D9B}" type="parTrans" cxnId="{2498AD39-D065-304A-BECB-266E9326E4EB}">
      <dgm:prSet/>
      <dgm:spPr/>
      <dgm:t>
        <a:bodyPr/>
        <a:lstStyle/>
        <a:p>
          <a:endParaRPr lang="en-US"/>
        </a:p>
      </dgm:t>
    </dgm:pt>
    <dgm:pt modelId="{A34A4816-07AF-9142-874E-EEF0E9180AED}" type="sibTrans" cxnId="{2498AD39-D065-304A-BECB-266E9326E4EB}">
      <dgm:prSet/>
      <dgm:spPr/>
      <dgm:t>
        <a:bodyPr/>
        <a:lstStyle/>
        <a:p>
          <a:endParaRPr lang="en-US"/>
        </a:p>
      </dgm:t>
    </dgm:pt>
    <dgm:pt modelId="{C70B10BB-2E3D-9D4D-9C26-F25FC2C2C008}">
      <dgm:prSet phldrT="[Text]"/>
      <dgm:spPr/>
      <dgm:t>
        <a:bodyPr/>
        <a:lstStyle/>
        <a:p>
          <a:r>
            <a:rPr lang="en-US"/>
            <a:t>2022</a:t>
          </a:r>
          <a:endParaRPr lang="en-US" dirty="0"/>
        </a:p>
      </dgm:t>
    </dgm:pt>
    <dgm:pt modelId="{DD706322-CB56-5946-B811-E55EFF53E1DE}" type="parTrans" cxnId="{6E2D4F34-0313-4F49-AF8F-FC474D484E9A}">
      <dgm:prSet/>
      <dgm:spPr/>
      <dgm:t>
        <a:bodyPr/>
        <a:lstStyle/>
        <a:p>
          <a:endParaRPr lang="en-US"/>
        </a:p>
      </dgm:t>
    </dgm:pt>
    <dgm:pt modelId="{8FBF8234-63A2-914F-AC43-3DA947413D64}" type="sibTrans" cxnId="{6E2D4F34-0313-4F49-AF8F-FC474D484E9A}">
      <dgm:prSet/>
      <dgm:spPr/>
      <dgm:t>
        <a:bodyPr/>
        <a:lstStyle/>
        <a:p>
          <a:endParaRPr lang="en-US"/>
        </a:p>
      </dgm:t>
    </dgm:pt>
    <dgm:pt modelId="{B671A3E7-B32F-F34A-9089-1A514790B1D6}">
      <dgm:prSet phldrT="[Text]"/>
      <dgm:spPr/>
      <dgm:t>
        <a:bodyPr/>
        <a:lstStyle/>
        <a:p>
          <a:r>
            <a:rPr lang="en-US"/>
            <a:t>2023</a:t>
          </a:r>
          <a:endParaRPr lang="en-US" dirty="0"/>
        </a:p>
      </dgm:t>
    </dgm:pt>
    <dgm:pt modelId="{810251D7-1769-4B42-93FA-8D012D2A7180}" type="parTrans" cxnId="{EE2FA5C4-CB91-2542-AE9E-18E5371B4830}">
      <dgm:prSet/>
      <dgm:spPr/>
      <dgm:t>
        <a:bodyPr/>
        <a:lstStyle/>
        <a:p>
          <a:endParaRPr lang="en-US"/>
        </a:p>
      </dgm:t>
    </dgm:pt>
    <dgm:pt modelId="{DC1B2A42-AF7D-A749-819E-056C9E1EDBE2}" type="sibTrans" cxnId="{EE2FA5C4-CB91-2542-AE9E-18E5371B4830}">
      <dgm:prSet/>
      <dgm:spPr/>
      <dgm:t>
        <a:bodyPr/>
        <a:lstStyle/>
        <a:p>
          <a:endParaRPr lang="en-US"/>
        </a:p>
      </dgm:t>
    </dgm:pt>
    <dgm:pt modelId="{D5A26EAE-92D7-3840-9AF7-8DBDE67EA150}" type="pres">
      <dgm:prSet presAssocID="{E7D3F2EE-DA06-1E4D-857D-0EEDB005EF71}" presName="Name0" presStyleCnt="0">
        <dgm:presLayoutVars>
          <dgm:dir/>
          <dgm:resizeHandles val="exact"/>
        </dgm:presLayoutVars>
      </dgm:prSet>
      <dgm:spPr/>
    </dgm:pt>
    <dgm:pt modelId="{731AFB1D-856A-F049-9C45-A12783458DBF}" type="pres">
      <dgm:prSet presAssocID="{E7D3F2EE-DA06-1E4D-857D-0EEDB005EF71}" presName="arrow" presStyleLbl="bgShp" presStyleIdx="0" presStyleCnt="1"/>
      <dgm:spPr/>
    </dgm:pt>
    <dgm:pt modelId="{1C96C4EC-8B43-B647-B524-32475195DE66}" type="pres">
      <dgm:prSet presAssocID="{E7D3F2EE-DA06-1E4D-857D-0EEDB005EF71}" presName="points" presStyleCnt="0"/>
      <dgm:spPr/>
    </dgm:pt>
    <dgm:pt modelId="{7BE37C7E-BCDA-CD45-9E26-9357636B84BA}" type="pres">
      <dgm:prSet presAssocID="{54A68CFC-9819-F94F-AD6D-F557BC0BAF21}" presName="compositeA" presStyleCnt="0"/>
      <dgm:spPr/>
    </dgm:pt>
    <dgm:pt modelId="{82572690-0CDA-F142-A401-189B7D926F4E}" type="pres">
      <dgm:prSet presAssocID="{54A68CFC-9819-F94F-AD6D-F557BC0BAF21}" presName="textA" presStyleLbl="revTx" presStyleIdx="0" presStyleCnt="22">
        <dgm:presLayoutVars>
          <dgm:bulletEnabled val="1"/>
        </dgm:presLayoutVars>
      </dgm:prSet>
      <dgm:spPr/>
    </dgm:pt>
    <dgm:pt modelId="{21EED3F3-6D85-CE4A-BCFD-FEEE886F193A}" type="pres">
      <dgm:prSet presAssocID="{54A68CFC-9819-F94F-AD6D-F557BC0BAF21}" presName="circleA" presStyleLbl="node1" presStyleIdx="0" presStyleCnt="22"/>
      <dgm:spPr/>
    </dgm:pt>
    <dgm:pt modelId="{FB3DB088-ACE1-2642-BF8F-ECDB48068F7E}" type="pres">
      <dgm:prSet presAssocID="{54A68CFC-9819-F94F-AD6D-F557BC0BAF21}" presName="spaceA" presStyleCnt="0"/>
      <dgm:spPr/>
    </dgm:pt>
    <dgm:pt modelId="{8E23ED91-0D45-1842-8E7A-4970EC476388}" type="pres">
      <dgm:prSet presAssocID="{53E299B5-245D-2E4D-B51F-301A976FEEB4}" presName="space" presStyleCnt="0"/>
      <dgm:spPr/>
    </dgm:pt>
    <dgm:pt modelId="{12704128-C73A-F440-900B-C03F860102CB}" type="pres">
      <dgm:prSet presAssocID="{54FCBE7C-2A1E-7E4D-87D1-00750CB96BC7}" presName="compositeB" presStyleCnt="0"/>
      <dgm:spPr/>
    </dgm:pt>
    <dgm:pt modelId="{D6E08A56-060B-874A-9CC6-A2AC61CD2460}" type="pres">
      <dgm:prSet presAssocID="{54FCBE7C-2A1E-7E4D-87D1-00750CB96BC7}" presName="textB" presStyleLbl="revTx" presStyleIdx="1" presStyleCnt="22">
        <dgm:presLayoutVars>
          <dgm:bulletEnabled val="1"/>
        </dgm:presLayoutVars>
      </dgm:prSet>
      <dgm:spPr/>
    </dgm:pt>
    <dgm:pt modelId="{0A3EBF3A-7172-C04F-BA81-645A4EE6FAB8}" type="pres">
      <dgm:prSet presAssocID="{54FCBE7C-2A1E-7E4D-87D1-00750CB96BC7}" presName="circleB" presStyleLbl="node1" presStyleIdx="1" presStyleCnt="22"/>
      <dgm:spPr/>
    </dgm:pt>
    <dgm:pt modelId="{ED7867C0-6B0A-594D-84BE-A12DA309CBBC}" type="pres">
      <dgm:prSet presAssocID="{54FCBE7C-2A1E-7E4D-87D1-00750CB96BC7}" presName="spaceB" presStyleCnt="0"/>
      <dgm:spPr/>
    </dgm:pt>
    <dgm:pt modelId="{5F87A611-AF36-F44D-9953-7F8C4487E5F7}" type="pres">
      <dgm:prSet presAssocID="{2A96ED88-5D8B-B74B-AD0F-C3A6D473D5F1}" presName="space" presStyleCnt="0"/>
      <dgm:spPr/>
    </dgm:pt>
    <dgm:pt modelId="{8AA57C08-EA0A-7845-8643-CE9F9951C686}" type="pres">
      <dgm:prSet presAssocID="{0395280C-C576-B64E-8BC0-91F9333922B6}" presName="compositeA" presStyleCnt="0"/>
      <dgm:spPr/>
    </dgm:pt>
    <dgm:pt modelId="{1F656672-05BB-A04D-B711-F3336DA52473}" type="pres">
      <dgm:prSet presAssocID="{0395280C-C576-B64E-8BC0-91F9333922B6}" presName="textA" presStyleLbl="revTx" presStyleIdx="2" presStyleCnt="22">
        <dgm:presLayoutVars>
          <dgm:bulletEnabled val="1"/>
        </dgm:presLayoutVars>
      </dgm:prSet>
      <dgm:spPr/>
    </dgm:pt>
    <dgm:pt modelId="{85D2D866-F981-154F-8132-50FBE3A42E0B}" type="pres">
      <dgm:prSet presAssocID="{0395280C-C576-B64E-8BC0-91F9333922B6}" presName="circleA" presStyleLbl="node1" presStyleIdx="2" presStyleCnt="22"/>
      <dgm:spPr/>
    </dgm:pt>
    <dgm:pt modelId="{93979395-4AEE-2543-8802-B0E2E70F6929}" type="pres">
      <dgm:prSet presAssocID="{0395280C-C576-B64E-8BC0-91F9333922B6}" presName="spaceA" presStyleCnt="0"/>
      <dgm:spPr/>
    </dgm:pt>
    <dgm:pt modelId="{3D2AF066-66E8-3943-B7DA-4173EEC9B594}" type="pres">
      <dgm:prSet presAssocID="{B5DF5EDC-BF57-FC4B-AD5A-D7DA6C5E77F1}" presName="space" presStyleCnt="0"/>
      <dgm:spPr/>
    </dgm:pt>
    <dgm:pt modelId="{87FDA028-EF03-DE4A-B5E0-0FF91E5C912A}" type="pres">
      <dgm:prSet presAssocID="{FFB73D13-EC3A-6D48-8DC9-B4979066033C}" presName="compositeB" presStyleCnt="0"/>
      <dgm:spPr/>
    </dgm:pt>
    <dgm:pt modelId="{C20AF577-41B6-3B4C-9515-BDA00D269550}" type="pres">
      <dgm:prSet presAssocID="{FFB73D13-EC3A-6D48-8DC9-B4979066033C}" presName="textB" presStyleLbl="revTx" presStyleIdx="3" presStyleCnt="22">
        <dgm:presLayoutVars>
          <dgm:bulletEnabled val="1"/>
        </dgm:presLayoutVars>
      </dgm:prSet>
      <dgm:spPr/>
    </dgm:pt>
    <dgm:pt modelId="{E0ADC89E-7C7C-6144-8BF9-042301C02710}" type="pres">
      <dgm:prSet presAssocID="{FFB73D13-EC3A-6D48-8DC9-B4979066033C}" presName="circleB" presStyleLbl="node1" presStyleIdx="3" presStyleCnt="22"/>
      <dgm:spPr/>
    </dgm:pt>
    <dgm:pt modelId="{A78B8152-617F-5541-BEF0-6D07D94E33CA}" type="pres">
      <dgm:prSet presAssocID="{FFB73D13-EC3A-6D48-8DC9-B4979066033C}" presName="spaceB" presStyleCnt="0"/>
      <dgm:spPr/>
    </dgm:pt>
    <dgm:pt modelId="{116FCE5D-345C-6745-906A-1B9D24745E0F}" type="pres">
      <dgm:prSet presAssocID="{81149C64-2027-204B-9D9B-C153A3D6FF6E}" presName="space" presStyleCnt="0"/>
      <dgm:spPr/>
    </dgm:pt>
    <dgm:pt modelId="{900FE506-7211-844D-BB5F-DD3C368FB42A}" type="pres">
      <dgm:prSet presAssocID="{3FAADC1F-B5DF-EB48-ACE4-D5249A5489DE}" presName="compositeA" presStyleCnt="0"/>
      <dgm:spPr/>
    </dgm:pt>
    <dgm:pt modelId="{22FC3CE5-935D-6840-9730-DC67217913D3}" type="pres">
      <dgm:prSet presAssocID="{3FAADC1F-B5DF-EB48-ACE4-D5249A5489DE}" presName="textA" presStyleLbl="revTx" presStyleIdx="4" presStyleCnt="22">
        <dgm:presLayoutVars>
          <dgm:bulletEnabled val="1"/>
        </dgm:presLayoutVars>
      </dgm:prSet>
      <dgm:spPr/>
    </dgm:pt>
    <dgm:pt modelId="{D5C768B3-5AEF-8245-A98E-DE972CB0F63A}" type="pres">
      <dgm:prSet presAssocID="{3FAADC1F-B5DF-EB48-ACE4-D5249A5489DE}" presName="circleA" presStyleLbl="node1" presStyleIdx="4" presStyleCnt="22"/>
      <dgm:spPr/>
    </dgm:pt>
    <dgm:pt modelId="{5470A201-D718-7441-8CA6-68EC874B522E}" type="pres">
      <dgm:prSet presAssocID="{3FAADC1F-B5DF-EB48-ACE4-D5249A5489DE}" presName="spaceA" presStyleCnt="0"/>
      <dgm:spPr/>
    </dgm:pt>
    <dgm:pt modelId="{640CE072-3E31-8540-8488-A92E35FF773E}" type="pres">
      <dgm:prSet presAssocID="{929FF871-8768-964E-8E96-FC45791B909B}" presName="space" presStyleCnt="0"/>
      <dgm:spPr/>
    </dgm:pt>
    <dgm:pt modelId="{5A6BD515-78BB-4C42-AA44-EB2F05DC7B82}" type="pres">
      <dgm:prSet presAssocID="{962AF6A2-A0AE-FF44-97B7-FECD5C339225}" presName="compositeB" presStyleCnt="0"/>
      <dgm:spPr/>
    </dgm:pt>
    <dgm:pt modelId="{0676B9D4-AD27-9F48-BB54-89D9E101C17E}" type="pres">
      <dgm:prSet presAssocID="{962AF6A2-A0AE-FF44-97B7-FECD5C339225}" presName="textB" presStyleLbl="revTx" presStyleIdx="5" presStyleCnt="22">
        <dgm:presLayoutVars>
          <dgm:bulletEnabled val="1"/>
        </dgm:presLayoutVars>
      </dgm:prSet>
      <dgm:spPr/>
    </dgm:pt>
    <dgm:pt modelId="{FB2930AA-E919-6949-8D5C-D13A6D088B2B}" type="pres">
      <dgm:prSet presAssocID="{962AF6A2-A0AE-FF44-97B7-FECD5C339225}" presName="circleB" presStyleLbl="node1" presStyleIdx="5" presStyleCnt="22"/>
      <dgm:spPr/>
    </dgm:pt>
    <dgm:pt modelId="{A54A0337-C7DD-E448-9267-D523E2355322}" type="pres">
      <dgm:prSet presAssocID="{962AF6A2-A0AE-FF44-97B7-FECD5C339225}" presName="spaceB" presStyleCnt="0"/>
      <dgm:spPr/>
    </dgm:pt>
    <dgm:pt modelId="{B1C38048-B011-864A-AE94-BFA86081A323}" type="pres">
      <dgm:prSet presAssocID="{3FBDFDC2-E3F0-2A44-972D-056F4048D00C}" presName="space" presStyleCnt="0"/>
      <dgm:spPr/>
    </dgm:pt>
    <dgm:pt modelId="{DE641923-A314-BC4A-AF0E-D069ABC67EF4}" type="pres">
      <dgm:prSet presAssocID="{1B22516F-7035-6E43-B167-4F26AC2DBD77}" presName="compositeA" presStyleCnt="0"/>
      <dgm:spPr/>
    </dgm:pt>
    <dgm:pt modelId="{59914B43-F125-994A-8427-84B54CD19D71}" type="pres">
      <dgm:prSet presAssocID="{1B22516F-7035-6E43-B167-4F26AC2DBD77}" presName="textA" presStyleLbl="revTx" presStyleIdx="6" presStyleCnt="22">
        <dgm:presLayoutVars>
          <dgm:bulletEnabled val="1"/>
        </dgm:presLayoutVars>
      </dgm:prSet>
      <dgm:spPr/>
    </dgm:pt>
    <dgm:pt modelId="{96935B77-EA1E-EE44-A228-C1A2CC351C0E}" type="pres">
      <dgm:prSet presAssocID="{1B22516F-7035-6E43-B167-4F26AC2DBD77}" presName="circleA" presStyleLbl="node1" presStyleIdx="6" presStyleCnt="22"/>
      <dgm:spPr/>
    </dgm:pt>
    <dgm:pt modelId="{584BD3DF-14D9-B945-A7B9-B14C72A0A1A1}" type="pres">
      <dgm:prSet presAssocID="{1B22516F-7035-6E43-B167-4F26AC2DBD77}" presName="spaceA" presStyleCnt="0"/>
      <dgm:spPr/>
    </dgm:pt>
    <dgm:pt modelId="{ECEA813E-87C5-A146-9CA7-BBDD1D9B6370}" type="pres">
      <dgm:prSet presAssocID="{6DF4F406-D129-6649-B4D1-6B6384A529EC}" presName="space" presStyleCnt="0"/>
      <dgm:spPr/>
    </dgm:pt>
    <dgm:pt modelId="{73B11C4C-90BB-9B4C-866F-3E2E5F97F387}" type="pres">
      <dgm:prSet presAssocID="{A145FDF1-E2C2-1E40-A854-52AAD5E5CA2C}" presName="compositeB" presStyleCnt="0"/>
      <dgm:spPr/>
    </dgm:pt>
    <dgm:pt modelId="{8F6FD195-8C6A-0D49-964E-6F923B76ABF1}" type="pres">
      <dgm:prSet presAssocID="{A145FDF1-E2C2-1E40-A854-52AAD5E5CA2C}" presName="textB" presStyleLbl="revTx" presStyleIdx="7" presStyleCnt="22">
        <dgm:presLayoutVars>
          <dgm:bulletEnabled val="1"/>
        </dgm:presLayoutVars>
      </dgm:prSet>
      <dgm:spPr/>
    </dgm:pt>
    <dgm:pt modelId="{C3738C76-8403-5146-B8F7-7AE8164A56ED}" type="pres">
      <dgm:prSet presAssocID="{A145FDF1-E2C2-1E40-A854-52AAD5E5CA2C}" presName="circleB" presStyleLbl="node1" presStyleIdx="7" presStyleCnt="22"/>
      <dgm:spPr/>
    </dgm:pt>
    <dgm:pt modelId="{DF59EDE0-F840-4745-8415-B7B761E1572F}" type="pres">
      <dgm:prSet presAssocID="{A145FDF1-E2C2-1E40-A854-52AAD5E5CA2C}" presName="spaceB" presStyleCnt="0"/>
      <dgm:spPr/>
    </dgm:pt>
    <dgm:pt modelId="{B6234BD6-E0A3-844E-90BA-940E1BAE8CED}" type="pres">
      <dgm:prSet presAssocID="{2502048B-0F63-0D49-9B69-EC0D0F0373FE}" presName="space" presStyleCnt="0"/>
      <dgm:spPr/>
    </dgm:pt>
    <dgm:pt modelId="{F12926D6-4FC6-F54D-9A92-F3F9E15F590B}" type="pres">
      <dgm:prSet presAssocID="{A55FCBE7-1D38-F54E-B4A8-6DA59C366927}" presName="compositeA" presStyleCnt="0"/>
      <dgm:spPr/>
    </dgm:pt>
    <dgm:pt modelId="{ABFAEDD8-647C-AA4F-B149-FACB4167AD39}" type="pres">
      <dgm:prSet presAssocID="{A55FCBE7-1D38-F54E-B4A8-6DA59C366927}" presName="textA" presStyleLbl="revTx" presStyleIdx="8" presStyleCnt="22">
        <dgm:presLayoutVars>
          <dgm:bulletEnabled val="1"/>
        </dgm:presLayoutVars>
      </dgm:prSet>
      <dgm:spPr/>
    </dgm:pt>
    <dgm:pt modelId="{5EFE7597-380F-D34D-8B5D-3609EDAFD66A}" type="pres">
      <dgm:prSet presAssocID="{A55FCBE7-1D38-F54E-B4A8-6DA59C366927}" presName="circleA" presStyleLbl="node1" presStyleIdx="8" presStyleCnt="22"/>
      <dgm:spPr/>
    </dgm:pt>
    <dgm:pt modelId="{C93928D2-513A-1843-AB43-55C7B0B574AE}" type="pres">
      <dgm:prSet presAssocID="{A55FCBE7-1D38-F54E-B4A8-6DA59C366927}" presName="spaceA" presStyleCnt="0"/>
      <dgm:spPr/>
    </dgm:pt>
    <dgm:pt modelId="{F0473824-4A76-244A-9F3B-BA3C0FE0CA36}" type="pres">
      <dgm:prSet presAssocID="{1CB26045-6A5E-F74D-B56C-CC526DE24C18}" presName="space" presStyleCnt="0"/>
      <dgm:spPr/>
    </dgm:pt>
    <dgm:pt modelId="{E750F47F-24E3-A745-BF01-636FA516CD7A}" type="pres">
      <dgm:prSet presAssocID="{817FF62A-95E9-3F4E-946A-0E84D067D7E3}" presName="compositeB" presStyleCnt="0"/>
      <dgm:spPr/>
    </dgm:pt>
    <dgm:pt modelId="{7D17CE18-1049-524B-BBDA-9FAE86615B49}" type="pres">
      <dgm:prSet presAssocID="{817FF62A-95E9-3F4E-946A-0E84D067D7E3}" presName="textB" presStyleLbl="revTx" presStyleIdx="9" presStyleCnt="22">
        <dgm:presLayoutVars>
          <dgm:bulletEnabled val="1"/>
        </dgm:presLayoutVars>
      </dgm:prSet>
      <dgm:spPr/>
    </dgm:pt>
    <dgm:pt modelId="{B59ADBDF-4631-3442-9C3F-D063768CD906}" type="pres">
      <dgm:prSet presAssocID="{817FF62A-95E9-3F4E-946A-0E84D067D7E3}" presName="circleB" presStyleLbl="node1" presStyleIdx="9" presStyleCnt="22"/>
      <dgm:spPr/>
    </dgm:pt>
    <dgm:pt modelId="{24E96005-BDE4-4047-8E92-8203E84F1334}" type="pres">
      <dgm:prSet presAssocID="{817FF62A-95E9-3F4E-946A-0E84D067D7E3}" presName="spaceB" presStyleCnt="0"/>
      <dgm:spPr/>
    </dgm:pt>
    <dgm:pt modelId="{BAF7EE6B-A358-E04C-AA4A-BFFEA9DC9B90}" type="pres">
      <dgm:prSet presAssocID="{208733DA-527D-D041-AA84-1CE4DC079B91}" presName="space" presStyleCnt="0"/>
      <dgm:spPr/>
    </dgm:pt>
    <dgm:pt modelId="{B5E636B3-A678-E643-8FDA-213688240495}" type="pres">
      <dgm:prSet presAssocID="{1BC33B28-2ED5-9948-977F-B90650554DA6}" presName="compositeA" presStyleCnt="0"/>
      <dgm:spPr/>
    </dgm:pt>
    <dgm:pt modelId="{E6AD18FE-EECD-8A42-B37F-74B9F36F9DD8}" type="pres">
      <dgm:prSet presAssocID="{1BC33B28-2ED5-9948-977F-B90650554DA6}" presName="textA" presStyleLbl="revTx" presStyleIdx="10" presStyleCnt="22">
        <dgm:presLayoutVars>
          <dgm:bulletEnabled val="1"/>
        </dgm:presLayoutVars>
      </dgm:prSet>
      <dgm:spPr/>
    </dgm:pt>
    <dgm:pt modelId="{02688548-F683-0D4F-9EC2-EB875EA641B5}" type="pres">
      <dgm:prSet presAssocID="{1BC33B28-2ED5-9948-977F-B90650554DA6}" presName="circleA" presStyleLbl="node1" presStyleIdx="10" presStyleCnt="22"/>
      <dgm:spPr/>
    </dgm:pt>
    <dgm:pt modelId="{DB073F39-E9EE-784A-80FA-8D46A11B0ADC}" type="pres">
      <dgm:prSet presAssocID="{1BC33B28-2ED5-9948-977F-B90650554DA6}" presName="spaceA" presStyleCnt="0"/>
      <dgm:spPr/>
    </dgm:pt>
    <dgm:pt modelId="{4AB3012B-1AB2-BD4C-B6CB-3FA19ADF93C1}" type="pres">
      <dgm:prSet presAssocID="{9765885E-74F9-E446-B4E6-16DA7C945634}" presName="space" presStyleCnt="0"/>
      <dgm:spPr/>
    </dgm:pt>
    <dgm:pt modelId="{450E11A6-0776-514E-913C-5B4DF849E877}" type="pres">
      <dgm:prSet presAssocID="{08B90D7F-6746-B945-B37A-8B0B788C996F}" presName="compositeB" presStyleCnt="0"/>
      <dgm:spPr/>
    </dgm:pt>
    <dgm:pt modelId="{6E483FB6-D616-4044-94B8-410204671E4B}" type="pres">
      <dgm:prSet presAssocID="{08B90D7F-6746-B945-B37A-8B0B788C996F}" presName="textB" presStyleLbl="revTx" presStyleIdx="11" presStyleCnt="22">
        <dgm:presLayoutVars>
          <dgm:bulletEnabled val="1"/>
        </dgm:presLayoutVars>
      </dgm:prSet>
      <dgm:spPr/>
    </dgm:pt>
    <dgm:pt modelId="{CA05107F-6406-CE4A-869B-50DECCA0CA0D}" type="pres">
      <dgm:prSet presAssocID="{08B90D7F-6746-B945-B37A-8B0B788C996F}" presName="circleB" presStyleLbl="node1" presStyleIdx="11" presStyleCnt="22"/>
      <dgm:spPr/>
    </dgm:pt>
    <dgm:pt modelId="{1F0CE7C3-2C99-D04D-91EA-2EB17E7EBFEB}" type="pres">
      <dgm:prSet presAssocID="{08B90D7F-6746-B945-B37A-8B0B788C996F}" presName="spaceB" presStyleCnt="0"/>
      <dgm:spPr/>
    </dgm:pt>
    <dgm:pt modelId="{8E658641-51CC-3644-BC6D-C29C06BE77CA}" type="pres">
      <dgm:prSet presAssocID="{191C78A0-D23B-EC43-BBD8-CF6E5DDB871D}" presName="space" presStyleCnt="0"/>
      <dgm:spPr/>
    </dgm:pt>
    <dgm:pt modelId="{A8E38EC2-9F8F-254D-A5D6-716040C4745A}" type="pres">
      <dgm:prSet presAssocID="{8F458090-56E0-A54D-BE05-AF12EE41E28C}" presName="compositeA" presStyleCnt="0"/>
      <dgm:spPr/>
    </dgm:pt>
    <dgm:pt modelId="{9F92D5B6-F787-D442-AB80-C89D8A5E0806}" type="pres">
      <dgm:prSet presAssocID="{8F458090-56E0-A54D-BE05-AF12EE41E28C}" presName="textA" presStyleLbl="revTx" presStyleIdx="12" presStyleCnt="22">
        <dgm:presLayoutVars>
          <dgm:bulletEnabled val="1"/>
        </dgm:presLayoutVars>
      </dgm:prSet>
      <dgm:spPr/>
    </dgm:pt>
    <dgm:pt modelId="{D16038DA-450D-8048-8E30-140A11D643A8}" type="pres">
      <dgm:prSet presAssocID="{8F458090-56E0-A54D-BE05-AF12EE41E28C}" presName="circleA" presStyleLbl="node1" presStyleIdx="12" presStyleCnt="22"/>
      <dgm:spPr/>
    </dgm:pt>
    <dgm:pt modelId="{8E5F3C65-E9F7-A844-B828-31BE783E27E5}" type="pres">
      <dgm:prSet presAssocID="{8F458090-56E0-A54D-BE05-AF12EE41E28C}" presName="spaceA" presStyleCnt="0"/>
      <dgm:spPr/>
    </dgm:pt>
    <dgm:pt modelId="{C23B9159-B287-0B42-AAB9-910A8374DCDC}" type="pres">
      <dgm:prSet presAssocID="{42383AA2-49C3-014D-A8B5-18D970DCCBBD}" presName="space" presStyleCnt="0"/>
      <dgm:spPr/>
    </dgm:pt>
    <dgm:pt modelId="{75FE019A-007B-F741-9B45-8C005711F093}" type="pres">
      <dgm:prSet presAssocID="{053BD703-1E5D-E44E-B56F-130D6FABFF25}" presName="compositeB" presStyleCnt="0"/>
      <dgm:spPr/>
    </dgm:pt>
    <dgm:pt modelId="{E860A5E3-5A4A-0F4C-8783-05D2CCF847C4}" type="pres">
      <dgm:prSet presAssocID="{053BD703-1E5D-E44E-B56F-130D6FABFF25}" presName="textB" presStyleLbl="revTx" presStyleIdx="13" presStyleCnt="22">
        <dgm:presLayoutVars>
          <dgm:bulletEnabled val="1"/>
        </dgm:presLayoutVars>
      </dgm:prSet>
      <dgm:spPr/>
    </dgm:pt>
    <dgm:pt modelId="{D1672704-AAB5-7D4D-BD6C-1EFBC3380109}" type="pres">
      <dgm:prSet presAssocID="{053BD703-1E5D-E44E-B56F-130D6FABFF25}" presName="circleB" presStyleLbl="node1" presStyleIdx="13" presStyleCnt="22"/>
      <dgm:spPr/>
    </dgm:pt>
    <dgm:pt modelId="{B2A852E5-8D66-B44B-808F-9E30C9CDBCFB}" type="pres">
      <dgm:prSet presAssocID="{053BD703-1E5D-E44E-B56F-130D6FABFF25}" presName="spaceB" presStyleCnt="0"/>
      <dgm:spPr/>
    </dgm:pt>
    <dgm:pt modelId="{710C5CEA-E54F-3241-A2D9-B6E097F38ACE}" type="pres">
      <dgm:prSet presAssocID="{FB2C54A9-75DF-6746-B256-9D94748F4CC5}" presName="space" presStyleCnt="0"/>
      <dgm:spPr/>
    </dgm:pt>
    <dgm:pt modelId="{592CDEFF-BCB9-9E45-86F1-3569BE8CB940}" type="pres">
      <dgm:prSet presAssocID="{F61A3066-B221-3A4E-9268-6A5CE7A5AD23}" presName="compositeA" presStyleCnt="0"/>
      <dgm:spPr/>
    </dgm:pt>
    <dgm:pt modelId="{9A4E740C-1DE2-F44E-9157-A6F2079A32C2}" type="pres">
      <dgm:prSet presAssocID="{F61A3066-B221-3A4E-9268-6A5CE7A5AD23}" presName="textA" presStyleLbl="revTx" presStyleIdx="14" presStyleCnt="22">
        <dgm:presLayoutVars>
          <dgm:bulletEnabled val="1"/>
        </dgm:presLayoutVars>
      </dgm:prSet>
      <dgm:spPr/>
    </dgm:pt>
    <dgm:pt modelId="{929E15EE-DE48-5847-9E10-AB50B9646675}" type="pres">
      <dgm:prSet presAssocID="{F61A3066-B221-3A4E-9268-6A5CE7A5AD23}" presName="circleA" presStyleLbl="node1" presStyleIdx="14" presStyleCnt="22"/>
      <dgm:spPr/>
    </dgm:pt>
    <dgm:pt modelId="{C831CFBF-16F5-9E43-9665-23A51209261E}" type="pres">
      <dgm:prSet presAssocID="{F61A3066-B221-3A4E-9268-6A5CE7A5AD23}" presName="spaceA" presStyleCnt="0"/>
      <dgm:spPr/>
    </dgm:pt>
    <dgm:pt modelId="{A5656254-DA98-2246-8064-0F0872EEBAF9}" type="pres">
      <dgm:prSet presAssocID="{F6E4B234-164D-694D-ADDE-9EF2E4EA0F7D}" presName="space" presStyleCnt="0"/>
      <dgm:spPr/>
    </dgm:pt>
    <dgm:pt modelId="{6E0483BD-24CD-2746-9A07-C06FE2065095}" type="pres">
      <dgm:prSet presAssocID="{BF45194B-8ABD-2349-82B7-23980931CCDB}" presName="compositeB" presStyleCnt="0"/>
      <dgm:spPr/>
    </dgm:pt>
    <dgm:pt modelId="{CE9720E3-3A28-A34C-BE45-ABE9562B78D0}" type="pres">
      <dgm:prSet presAssocID="{BF45194B-8ABD-2349-82B7-23980931CCDB}" presName="textB" presStyleLbl="revTx" presStyleIdx="15" presStyleCnt="22">
        <dgm:presLayoutVars>
          <dgm:bulletEnabled val="1"/>
        </dgm:presLayoutVars>
      </dgm:prSet>
      <dgm:spPr/>
    </dgm:pt>
    <dgm:pt modelId="{380EDAEA-B6B7-444E-A379-43CE258BB253}" type="pres">
      <dgm:prSet presAssocID="{BF45194B-8ABD-2349-82B7-23980931CCDB}" presName="circleB" presStyleLbl="node1" presStyleIdx="15" presStyleCnt="22"/>
      <dgm:spPr/>
    </dgm:pt>
    <dgm:pt modelId="{02573068-2655-0F40-8651-8AA6BDA8762F}" type="pres">
      <dgm:prSet presAssocID="{BF45194B-8ABD-2349-82B7-23980931CCDB}" presName="spaceB" presStyleCnt="0"/>
      <dgm:spPr/>
    </dgm:pt>
    <dgm:pt modelId="{1E938BFD-79B3-F84A-978A-585064B26D86}" type="pres">
      <dgm:prSet presAssocID="{CF70AA34-D4BA-334C-B4B8-2E48E684E7D4}" presName="space" presStyleCnt="0"/>
      <dgm:spPr/>
    </dgm:pt>
    <dgm:pt modelId="{D89C8272-43FF-D946-A7DC-6F1CC9E3D60D}" type="pres">
      <dgm:prSet presAssocID="{B053E81E-3597-E148-895A-B5F7BEB289D6}" presName="compositeA" presStyleCnt="0"/>
      <dgm:spPr/>
    </dgm:pt>
    <dgm:pt modelId="{5493CDF4-91D7-9248-8350-77212BF19063}" type="pres">
      <dgm:prSet presAssocID="{B053E81E-3597-E148-895A-B5F7BEB289D6}" presName="textA" presStyleLbl="revTx" presStyleIdx="16" presStyleCnt="22">
        <dgm:presLayoutVars>
          <dgm:bulletEnabled val="1"/>
        </dgm:presLayoutVars>
      </dgm:prSet>
      <dgm:spPr/>
    </dgm:pt>
    <dgm:pt modelId="{0C11B5F2-7598-3341-BBB1-2F1B52A83FE5}" type="pres">
      <dgm:prSet presAssocID="{B053E81E-3597-E148-895A-B5F7BEB289D6}" presName="circleA" presStyleLbl="node1" presStyleIdx="16" presStyleCnt="22"/>
      <dgm:spPr/>
    </dgm:pt>
    <dgm:pt modelId="{B482F95E-94FA-A342-9CEE-13F735E31171}" type="pres">
      <dgm:prSet presAssocID="{B053E81E-3597-E148-895A-B5F7BEB289D6}" presName="spaceA" presStyleCnt="0"/>
      <dgm:spPr/>
    </dgm:pt>
    <dgm:pt modelId="{9890A351-6B34-414D-96C6-669605770AD4}" type="pres">
      <dgm:prSet presAssocID="{37678D08-239C-5D4F-95B5-DFC40F055206}" presName="space" presStyleCnt="0"/>
      <dgm:spPr/>
    </dgm:pt>
    <dgm:pt modelId="{0A703BBD-FC93-5E41-BB5C-88BA3DCDA63C}" type="pres">
      <dgm:prSet presAssocID="{EE7B0506-79ED-2044-8FB0-F82022590067}" presName="compositeB" presStyleCnt="0"/>
      <dgm:spPr/>
    </dgm:pt>
    <dgm:pt modelId="{C6C718F0-C388-9943-8AE0-1672798F92C1}" type="pres">
      <dgm:prSet presAssocID="{EE7B0506-79ED-2044-8FB0-F82022590067}" presName="textB" presStyleLbl="revTx" presStyleIdx="17" presStyleCnt="22">
        <dgm:presLayoutVars>
          <dgm:bulletEnabled val="1"/>
        </dgm:presLayoutVars>
      </dgm:prSet>
      <dgm:spPr/>
    </dgm:pt>
    <dgm:pt modelId="{0911A68C-C67E-FE40-B9B8-B8668A9151CE}" type="pres">
      <dgm:prSet presAssocID="{EE7B0506-79ED-2044-8FB0-F82022590067}" presName="circleB" presStyleLbl="node1" presStyleIdx="17" presStyleCnt="22"/>
      <dgm:spPr/>
    </dgm:pt>
    <dgm:pt modelId="{12F9C7A2-5E14-9942-BEA6-38A712A6E92D}" type="pres">
      <dgm:prSet presAssocID="{EE7B0506-79ED-2044-8FB0-F82022590067}" presName="spaceB" presStyleCnt="0"/>
      <dgm:spPr/>
    </dgm:pt>
    <dgm:pt modelId="{927A7A39-4A6F-2E44-9AD0-BC9E5AB83017}" type="pres">
      <dgm:prSet presAssocID="{E26E9350-BA31-384B-BA25-45CB527BE539}" presName="space" presStyleCnt="0"/>
      <dgm:spPr/>
    </dgm:pt>
    <dgm:pt modelId="{D8711107-66AD-A84B-B059-3F4F4687B864}" type="pres">
      <dgm:prSet presAssocID="{4C3535E4-0690-F84B-9F33-A331DC5275DA}" presName="compositeA" presStyleCnt="0"/>
      <dgm:spPr/>
    </dgm:pt>
    <dgm:pt modelId="{5C359D97-164F-A644-87ED-308239B7B61D}" type="pres">
      <dgm:prSet presAssocID="{4C3535E4-0690-F84B-9F33-A331DC5275DA}" presName="textA" presStyleLbl="revTx" presStyleIdx="18" presStyleCnt="22">
        <dgm:presLayoutVars>
          <dgm:bulletEnabled val="1"/>
        </dgm:presLayoutVars>
      </dgm:prSet>
      <dgm:spPr/>
    </dgm:pt>
    <dgm:pt modelId="{3428F87D-7046-9B4C-90E4-FE3E5D9C5A2A}" type="pres">
      <dgm:prSet presAssocID="{4C3535E4-0690-F84B-9F33-A331DC5275DA}" presName="circleA" presStyleLbl="node1" presStyleIdx="18" presStyleCnt="22"/>
      <dgm:spPr/>
    </dgm:pt>
    <dgm:pt modelId="{DDFA389C-B62C-5D4F-A9EC-BC55163E169B}" type="pres">
      <dgm:prSet presAssocID="{4C3535E4-0690-F84B-9F33-A331DC5275DA}" presName="spaceA" presStyleCnt="0"/>
      <dgm:spPr/>
    </dgm:pt>
    <dgm:pt modelId="{7EEEACC5-B28E-6E4C-88BF-D644CCA67ED7}" type="pres">
      <dgm:prSet presAssocID="{1D1651F6-A354-DE46-AAEE-3E2A5EB55C06}" presName="space" presStyleCnt="0"/>
      <dgm:spPr/>
    </dgm:pt>
    <dgm:pt modelId="{710D57E8-628D-FE4A-8F75-6BC8496555D0}" type="pres">
      <dgm:prSet presAssocID="{99ABD06E-942E-E84B-96DA-4D6DD0F67B31}" presName="compositeB" presStyleCnt="0"/>
      <dgm:spPr/>
    </dgm:pt>
    <dgm:pt modelId="{949D323B-3437-1649-BEB5-20EBA7EE68F7}" type="pres">
      <dgm:prSet presAssocID="{99ABD06E-942E-E84B-96DA-4D6DD0F67B31}" presName="textB" presStyleLbl="revTx" presStyleIdx="19" presStyleCnt="22">
        <dgm:presLayoutVars>
          <dgm:bulletEnabled val="1"/>
        </dgm:presLayoutVars>
      </dgm:prSet>
      <dgm:spPr/>
    </dgm:pt>
    <dgm:pt modelId="{F6972D0A-D01C-F04B-869F-4E2BD7A4CB75}" type="pres">
      <dgm:prSet presAssocID="{99ABD06E-942E-E84B-96DA-4D6DD0F67B31}" presName="circleB" presStyleLbl="node1" presStyleIdx="19" presStyleCnt="22"/>
      <dgm:spPr/>
    </dgm:pt>
    <dgm:pt modelId="{5A607617-1C3E-074C-9DDE-C59552A347FB}" type="pres">
      <dgm:prSet presAssocID="{99ABD06E-942E-E84B-96DA-4D6DD0F67B31}" presName="spaceB" presStyleCnt="0"/>
      <dgm:spPr/>
    </dgm:pt>
    <dgm:pt modelId="{F744102E-3E14-784D-B2FA-66B6B98BE69B}" type="pres">
      <dgm:prSet presAssocID="{A34A4816-07AF-9142-874E-EEF0E9180AED}" presName="space" presStyleCnt="0"/>
      <dgm:spPr/>
    </dgm:pt>
    <dgm:pt modelId="{3E4B84DF-9E38-434B-B262-5C6AD3A0D697}" type="pres">
      <dgm:prSet presAssocID="{C70B10BB-2E3D-9D4D-9C26-F25FC2C2C008}" presName="compositeA" presStyleCnt="0"/>
      <dgm:spPr/>
    </dgm:pt>
    <dgm:pt modelId="{F5305A75-7307-7349-91B1-E25AE4402C64}" type="pres">
      <dgm:prSet presAssocID="{C70B10BB-2E3D-9D4D-9C26-F25FC2C2C008}" presName="textA" presStyleLbl="revTx" presStyleIdx="20" presStyleCnt="22">
        <dgm:presLayoutVars>
          <dgm:bulletEnabled val="1"/>
        </dgm:presLayoutVars>
      </dgm:prSet>
      <dgm:spPr/>
    </dgm:pt>
    <dgm:pt modelId="{B75D08AB-BD27-9747-B0AA-585FEC23E185}" type="pres">
      <dgm:prSet presAssocID="{C70B10BB-2E3D-9D4D-9C26-F25FC2C2C008}" presName="circleA" presStyleLbl="node1" presStyleIdx="20" presStyleCnt="22"/>
      <dgm:spPr/>
    </dgm:pt>
    <dgm:pt modelId="{9F586BE3-13FA-5749-AA66-963F29643597}" type="pres">
      <dgm:prSet presAssocID="{C70B10BB-2E3D-9D4D-9C26-F25FC2C2C008}" presName="spaceA" presStyleCnt="0"/>
      <dgm:spPr/>
    </dgm:pt>
    <dgm:pt modelId="{8A2E7524-E016-1A42-9861-0FF1FE9D20B4}" type="pres">
      <dgm:prSet presAssocID="{8FBF8234-63A2-914F-AC43-3DA947413D64}" presName="space" presStyleCnt="0"/>
      <dgm:spPr/>
    </dgm:pt>
    <dgm:pt modelId="{EB83ACA4-7F7E-ED47-A4C5-4926183B0971}" type="pres">
      <dgm:prSet presAssocID="{B671A3E7-B32F-F34A-9089-1A514790B1D6}" presName="compositeB" presStyleCnt="0"/>
      <dgm:spPr/>
    </dgm:pt>
    <dgm:pt modelId="{3C906E8E-2C23-234F-A091-F636802F65DF}" type="pres">
      <dgm:prSet presAssocID="{B671A3E7-B32F-F34A-9089-1A514790B1D6}" presName="textB" presStyleLbl="revTx" presStyleIdx="21" presStyleCnt="22">
        <dgm:presLayoutVars>
          <dgm:bulletEnabled val="1"/>
        </dgm:presLayoutVars>
      </dgm:prSet>
      <dgm:spPr/>
    </dgm:pt>
    <dgm:pt modelId="{CD008593-F593-2340-BE86-162E765E15CA}" type="pres">
      <dgm:prSet presAssocID="{B671A3E7-B32F-F34A-9089-1A514790B1D6}" presName="circleB" presStyleLbl="node1" presStyleIdx="21" presStyleCnt="22"/>
      <dgm:spPr/>
    </dgm:pt>
    <dgm:pt modelId="{305991E9-D983-DF40-9B04-D94BC29AC209}" type="pres">
      <dgm:prSet presAssocID="{B671A3E7-B32F-F34A-9089-1A514790B1D6}" presName="spaceB" presStyleCnt="0"/>
      <dgm:spPr/>
    </dgm:pt>
  </dgm:ptLst>
  <dgm:cxnLst>
    <dgm:cxn modelId="{926A2D00-7E9D-A94E-B153-7255F2F9184F}" type="presOf" srcId="{54A68CFC-9819-F94F-AD6D-F557BC0BAF21}" destId="{82572690-0CDA-F142-A401-189B7D926F4E}" srcOrd="0" destOrd="0" presId="urn:microsoft.com/office/officeart/2005/8/layout/hProcess11"/>
    <dgm:cxn modelId="{0B615502-D199-BF4D-9F04-73E90D729BD5}" srcId="{E7D3F2EE-DA06-1E4D-857D-0EEDB005EF71}" destId="{54FCBE7C-2A1E-7E4D-87D1-00750CB96BC7}" srcOrd="1" destOrd="0" parTransId="{158B7295-E479-D644-8749-DC21F0FD33E2}" sibTransId="{2A96ED88-5D8B-B74B-AD0F-C3A6D473D5F1}"/>
    <dgm:cxn modelId="{DE382106-DECB-CA4A-BDCC-705ACEE05840}" type="presOf" srcId="{817FF62A-95E9-3F4E-946A-0E84D067D7E3}" destId="{7D17CE18-1049-524B-BBDA-9FAE86615B49}" srcOrd="0" destOrd="0" presId="urn:microsoft.com/office/officeart/2005/8/layout/hProcess11"/>
    <dgm:cxn modelId="{64965A0D-F57F-2249-A61F-9C203F26BB8A}" type="presOf" srcId="{E7D3F2EE-DA06-1E4D-857D-0EEDB005EF71}" destId="{D5A26EAE-92D7-3840-9AF7-8DBDE67EA150}" srcOrd="0" destOrd="0" presId="urn:microsoft.com/office/officeart/2005/8/layout/hProcess11"/>
    <dgm:cxn modelId="{8C58EF0F-6F9A-E145-92E3-F7105A4D96D3}" type="presOf" srcId="{1BC33B28-2ED5-9948-977F-B90650554DA6}" destId="{E6AD18FE-EECD-8A42-B37F-74B9F36F9DD8}" srcOrd="0" destOrd="0" presId="urn:microsoft.com/office/officeart/2005/8/layout/hProcess11"/>
    <dgm:cxn modelId="{9F5CF215-453A-E14B-AA5D-2A6BA1562C4C}" srcId="{E7D3F2EE-DA06-1E4D-857D-0EEDB005EF71}" destId="{1B22516F-7035-6E43-B167-4F26AC2DBD77}" srcOrd="6" destOrd="0" parTransId="{F6FF2214-292C-2E40-A210-40ED56F6D822}" sibTransId="{6DF4F406-D129-6649-B4D1-6B6384A529EC}"/>
    <dgm:cxn modelId="{0221CF1C-B481-4F4E-956F-B861A5EE7A79}" type="presOf" srcId="{99ABD06E-942E-E84B-96DA-4D6DD0F67B31}" destId="{949D323B-3437-1649-BEB5-20EBA7EE68F7}" srcOrd="0" destOrd="0" presId="urn:microsoft.com/office/officeart/2005/8/layout/hProcess11"/>
    <dgm:cxn modelId="{11AC0120-CA83-CB47-B6D6-942633E1A846}" type="presOf" srcId="{C70B10BB-2E3D-9D4D-9C26-F25FC2C2C008}" destId="{F5305A75-7307-7349-91B1-E25AE4402C64}" srcOrd="0" destOrd="0" presId="urn:microsoft.com/office/officeart/2005/8/layout/hProcess11"/>
    <dgm:cxn modelId="{B395532B-C027-B34B-BC61-142384297A8F}" srcId="{E7D3F2EE-DA06-1E4D-857D-0EEDB005EF71}" destId="{962AF6A2-A0AE-FF44-97B7-FECD5C339225}" srcOrd="5" destOrd="0" parTransId="{7C68E65A-F4D5-EB4C-818F-577DA255273D}" sibTransId="{3FBDFDC2-E3F0-2A44-972D-056F4048D00C}"/>
    <dgm:cxn modelId="{DE3BF22C-75F9-5142-910B-377DB8F06FD1}" srcId="{E7D3F2EE-DA06-1E4D-857D-0EEDB005EF71}" destId="{BF45194B-8ABD-2349-82B7-23980931CCDB}" srcOrd="15" destOrd="0" parTransId="{DF512BF2-DB99-FE43-97BF-A0D9B179AF4D}" sibTransId="{CF70AA34-D4BA-334C-B4B8-2E48E684E7D4}"/>
    <dgm:cxn modelId="{00B9CE30-9F63-FF49-B55F-44C6FD0EB355}" srcId="{E7D3F2EE-DA06-1E4D-857D-0EEDB005EF71}" destId="{817FF62A-95E9-3F4E-946A-0E84D067D7E3}" srcOrd="9" destOrd="0" parTransId="{75DBE0F2-C462-424E-9644-AD5A14439768}" sibTransId="{208733DA-527D-D041-AA84-1CE4DC079B91}"/>
    <dgm:cxn modelId="{972C7F31-2581-884D-9E9D-418181E4DB1D}" type="presOf" srcId="{08B90D7F-6746-B945-B37A-8B0B788C996F}" destId="{6E483FB6-D616-4044-94B8-410204671E4B}" srcOrd="0" destOrd="0" presId="urn:microsoft.com/office/officeart/2005/8/layout/hProcess11"/>
    <dgm:cxn modelId="{6E2D4F34-0313-4F49-AF8F-FC474D484E9A}" srcId="{E7D3F2EE-DA06-1E4D-857D-0EEDB005EF71}" destId="{C70B10BB-2E3D-9D4D-9C26-F25FC2C2C008}" srcOrd="20" destOrd="0" parTransId="{DD706322-CB56-5946-B811-E55EFF53E1DE}" sibTransId="{8FBF8234-63A2-914F-AC43-3DA947413D64}"/>
    <dgm:cxn modelId="{2498AD39-D065-304A-BECB-266E9326E4EB}" srcId="{E7D3F2EE-DA06-1E4D-857D-0EEDB005EF71}" destId="{99ABD06E-942E-E84B-96DA-4D6DD0F67B31}" srcOrd="19" destOrd="0" parTransId="{DFB6B928-ABC8-AE4B-9C4A-51D1A7D09D9B}" sibTransId="{A34A4816-07AF-9142-874E-EEF0E9180AED}"/>
    <dgm:cxn modelId="{5DE0853A-76AB-E644-BB16-BE9CF22DF0F4}" srcId="{E7D3F2EE-DA06-1E4D-857D-0EEDB005EF71}" destId="{3FAADC1F-B5DF-EB48-ACE4-D5249A5489DE}" srcOrd="4" destOrd="0" parTransId="{A0E6DDA7-2038-DB4A-A2BA-73B020C9AE34}" sibTransId="{929FF871-8768-964E-8E96-FC45791B909B}"/>
    <dgm:cxn modelId="{264FC85F-0B2F-D044-AF63-A60C04420372}" type="presOf" srcId="{1B22516F-7035-6E43-B167-4F26AC2DBD77}" destId="{59914B43-F125-994A-8427-84B54CD19D71}" srcOrd="0" destOrd="0" presId="urn:microsoft.com/office/officeart/2005/8/layout/hProcess11"/>
    <dgm:cxn modelId="{248A3860-D968-454E-98A7-6EBD12167CA2}" srcId="{E7D3F2EE-DA06-1E4D-857D-0EEDB005EF71}" destId="{F61A3066-B221-3A4E-9268-6A5CE7A5AD23}" srcOrd="14" destOrd="0" parTransId="{B8D94C3C-D8EF-D548-B2C3-F214DEC72B66}" sibTransId="{F6E4B234-164D-694D-ADDE-9EF2E4EA0F7D}"/>
    <dgm:cxn modelId="{18DF0741-4D7D-2942-AE45-50AECEE1E37E}" type="presOf" srcId="{F61A3066-B221-3A4E-9268-6A5CE7A5AD23}" destId="{9A4E740C-1DE2-F44E-9157-A6F2079A32C2}" srcOrd="0" destOrd="0" presId="urn:microsoft.com/office/officeart/2005/8/layout/hProcess11"/>
    <dgm:cxn modelId="{30977161-A525-114F-A1EB-15F4AE9A5096}" srcId="{E7D3F2EE-DA06-1E4D-857D-0EEDB005EF71}" destId="{EE7B0506-79ED-2044-8FB0-F82022590067}" srcOrd="17" destOrd="0" parTransId="{2B0AF157-C2E5-354D-920A-09C4AC5E482D}" sibTransId="{E26E9350-BA31-384B-BA25-45CB527BE539}"/>
    <dgm:cxn modelId="{D5433D43-4774-1F43-B43E-E28DCA1AA495}" type="presOf" srcId="{962AF6A2-A0AE-FF44-97B7-FECD5C339225}" destId="{0676B9D4-AD27-9F48-BB54-89D9E101C17E}" srcOrd="0" destOrd="0" presId="urn:microsoft.com/office/officeart/2005/8/layout/hProcess11"/>
    <dgm:cxn modelId="{D25F9263-DDD9-4349-9107-937993EBBA52}" type="presOf" srcId="{4C3535E4-0690-F84B-9F33-A331DC5275DA}" destId="{5C359D97-164F-A644-87ED-308239B7B61D}" srcOrd="0" destOrd="0" presId="urn:microsoft.com/office/officeart/2005/8/layout/hProcess11"/>
    <dgm:cxn modelId="{E451C144-21ED-3A4A-9F58-8E0C444F3D74}" srcId="{E7D3F2EE-DA06-1E4D-857D-0EEDB005EF71}" destId="{54A68CFC-9819-F94F-AD6D-F557BC0BAF21}" srcOrd="0" destOrd="0" parTransId="{5EF90708-BE08-E942-BDEE-F96C4C366C6E}" sibTransId="{53E299B5-245D-2E4D-B51F-301A976FEEB4}"/>
    <dgm:cxn modelId="{8E0D2F65-8823-4A4E-B401-9C9B1E0DFFE9}" srcId="{E7D3F2EE-DA06-1E4D-857D-0EEDB005EF71}" destId="{B053E81E-3597-E148-895A-B5F7BEB289D6}" srcOrd="16" destOrd="0" parTransId="{0BB6AE25-6261-B249-B62F-CA91E856CCF7}" sibTransId="{37678D08-239C-5D4F-95B5-DFC40F055206}"/>
    <dgm:cxn modelId="{98A87149-97A1-1849-82B3-FE1CF4E4CEA5}" srcId="{E7D3F2EE-DA06-1E4D-857D-0EEDB005EF71}" destId="{A55FCBE7-1D38-F54E-B4A8-6DA59C366927}" srcOrd="8" destOrd="0" parTransId="{94D39D2B-397A-134F-9457-C56D6CE17F50}" sibTransId="{1CB26045-6A5E-F74D-B56C-CC526DE24C18}"/>
    <dgm:cxn modelId="{9B89244D-BFDF-6F44-A019-B2E83470D5B4}" srcId="{E7D3F2EE-DA06-1E4D-857D-0EEDB005EF71}" destId="{1BC33B28-2ED5-9948-977F-B90650554DA6}" srcOrd="10" destOrd="0" parTransId="{28AF782A-16FD-2E4F-9689-F23B0472A6C7}" sibTransId="{9765885E-74F9-E446-B4E6-16DA7C945634}"/>
    <dgm:cxn modelId="{E9D8CF70-F62C-0044-B6B3-B820D61FBF16}" srcId="{E7D3F2EE-DA06-1E4D-857D-0EEDB005EF71}" destId="{0395280C-C576-B64E-8BC0-91F9333922B6}" srcOrd="2" destOrd="0" parTransId="{2EADBDDF-AA9C-AB40-AA90-BC284A06B279}" sibTransId="{B5DF5EDC-BF57-FC4B-AD5A-D7DA6C5E77F1}"/>
    <dgm:cxn modelId="{08DC8A71-7B56-7444-983C-B275D19F331D}" srcId="{E7D3F2EE-DA06-1E4D-857D-0EEDB005EF71}" destId="{08B90D7F-6746-B945-B37A-8B0B788C996F}" srcOrd="11" destOrd="0" parTransId="{882EE3B6-C7B8-6745-9CC9-425B10BFA154}" sibTransId="{191C78A0-D23B-EC43-BBD8-CF6E5DDB871D}"/>
    <dgm:cxn modelId="{EC351C58-320B-FC43-8D33-72AA4AE6B566}" type="presOf" srcId="{053BD703-1E5D-E44E-B56F-130D6FABFF25}" destId="{E860A5E3-5A4A-0F4C-8783-05D2CCF847C4}" srcOrd="0" destOrd="0" presId="urn:microsoft.com/office/officeart/2005/8/layout/hProcess11"/>
    <dgm:cxn modelId="{3CAC087A-48BB-614D-89A4-A33C3672F5F6}" type="presOf" srcId="{EE7B0506-79ED-2044-8FB0-F82022590067}" destId="{C6C718F0-C388-9943-8AE0-1672798F92C1}" srcOrd="0" destOrd="0" presId="urn:microsoft.com/office/officeart/2005/8/layout/hProcess11"/>
    <dgm:cxn modelId="{EEB6387B-FB9F-CD4B-BC56-5A9568099507}" srcId="{E7D3F2EE-DA06-1E4D-857D-0EEDB005EF71}" destId="{A145FDF1-E2C2-1E40-A854-52AAD5E5CA2C}" srcOrd="7" destOrd="0" parTransId="{073FA4F6-8392-1249-AB82-2F14E787D8CC}" sibTransId="{2502048B-0F63-0D49-9B69-EC0D0F0373FE}"/>
    <dgm:cxn modelId="{181A9387-FBFE-DE4F-97FA-924D9A1E7DEB}" type="presOf" srcId="{B053E81E-3597-E148-895A-B5F7BEB289D6}" destId="{5493CDF4-91D7-9248-8350-77212BF19063}" srcOrd="0" destOrd="0" presId="urn:microsoft.com/office/officeart/2005/8/layout/hProcess11"/>
    <dgm:cxn modelId="{FA1A108B-6010-6A4F-9887-EF0A72B6798F}" type="presOf" srcId="{FFB73D13-EC3A-6D48-8DC9-B4979066033C}" destId="{C20AF577-41B6-3B4C-9515-BDA00D269550}" srcOrd="0" destOrd="0" presId="urn:microsoft.com/office/officeart/2005/8/layout/hProcess11"/>
    <dgm:cxn modelId="{4B2ED38B-F597-1F43-9F18-AEAE8062FB04}" srcId="{E7D3F2EE-DA06-1E4D-857D-0EEDB005EF71}" destId="{FFB73D13-EC3A-6D48-8DC9-B4979066033C}" srcOrd="3" destOrd="0" parTransId="{17559DE9-530A-544E-8E60-C82630690CDB}" sibTransId="{81149C64-2027-204B-9D9B-C153A3D6FF6E}"/>
    <dgm:cxn modelId="{5A5C84A8-2D5F-2049-8EB8-2F2182BB3C81}" type="presOf" srcId="{BF45194B-8ABD-2349-82B7-23980931CCDB}" destId="{CE9720E3-3A28-A34C-BE45-ABE9562B78D0}" srcOrd="0" destOrd="0" presId="urn:microsoft.com/office/officeart/2005/8/layout/hProcess11"/>
    <dgm:cxn modelId="{559A52B4-41A8-AA40-BA26-C7DB75FF400D}" type="presOf" srcId="{0395280C-C576-B64E-8BC0-91F9333922B6}" destId="{1F656672-05BB-A04D-B711-F3336DA52473}" srcOrd="0" destOrd="0" presId="urn:microsoft.com/office/officeart/2005/8/layout/hProcess11"/>
    <dgm:cxn modelId="{1CC4B9B9-51A1-7A43-9548-9947BD1FC9A9}" type="presOf" srcId="{A145FDF1-E2C2-1E40-A854-52AAD5E5CA2C}" destId="{8F6FD195-8C6A-0D49-964E-6F923B76ABF1}" srcOrd="0" destOrd="0" presId="urn:microsoft.com/office/officeart/2005/8/layout/hProcess11"/>
    <dgm:cxn modelId="{9BA66FC2-1BDA-AA4D-A9FD-636B94D5C5A0}" srcId="{E7D3F2EE-DA06-1E4D-857D-0EEDB005EF71}" destId="{8F458090-56E0-A54D-BE05-AF12EE41E28C}" srcOrd="12" destOrd="0" parTransId="{720D8515-ABC9-AD48-B48F-9D08121073A4}" sibTransId="{42383AA2-49C3-014D-A8B5-18D970DCCBBD}"/>
    <dgm:cxn modelId="{CD9695C4-43A0-5243-912F-D327DA3FAA79}" type="presOf" srcId="{B671A3E7-B32F-F34A-9089-1A514790B1D6}" destId="{3C906E8E-2C23-234F-A091-F636802F65DF}" srcOrd="0" destOrd="0" presId="urn:microsoft.com/office/officeart/2005/8/layout/hProcess11"/>
    <dgm:cxn modelId="{EE2FA5C4-CB91-2542-AE9E-18E5371B4830}" srcId="{E7D3F2EE-DA06-1E4D-857D-0EEDB005EF71}" destId="{B671A3E7-B32F-F34A-9089-1A514790B1D6}" srcOrd="21" destOrd="0" parTransId="{810251D7-1769-4B42-93FA-8D012D2A7180}" sibTransId="{DC1B2A42-AF7D-A749-819E-056C9E1EDBE2}"/>
    <dgm:cxn modelId="{AA4721CA-B650-EE4F-B204-D0C1C6BA88FE}" type="presOf" srcId="{54FCBE7C-2A1E-7E4D-87D1-00750CB96BC7}" destId="{D6E08A56-060B-874A-9CC6-A2AC61CD2460}" srcOrd="0" destOrd="0" presId="urn:microsoft.com/office/officeart/2005/8/layout/hProcess11"/>
    <dgm:cxn modelId="{FE39EFDA-3BBD-C64A-9AB3-0580AAA30F42}" type="presOf" srcId="{3FAADC1F-B5DF-EB48-ACE4-D5249A5489DE}" destId="{22FC3CE5-935D-6840-9730-DC67217913D3}" srcOrd="0" destOrd="0" presId="urn:microsoft.com/office/officeart/2005/8/layout/hProcess11"/>
    <dgm:cxn modelId="{07186EE2-90E9-7D40-A70C-D262BCAA2DBD}" srcId="{E7D3F2EE-DA06-1E4D-857D-0EEDB005EF71}" destId="{4C3535E4-0690-F84B-9F33-A331DC5275DA}" srcOrd="18" destOrd="0" parTransId="{B0149321-904F-D04E-893D-3B00C93C3E35}" sibTransId="{1D1651F6-A354-DE46-AAEE-3E2A5EB55C06}"/>
    <dgm:cxn modelId="{409664E3-6432-1A43-AE49-5910B129D3E9}" type="presOf" srcId="{A55FCBE7-1D38-F54E-B4A8-6DA59C366927}" destId="{ABFAEDD8-647C-AA4F-B149-FACB4167AD39}" srcOrd="0" destOrd="0" presId="urn:microsoft.com/office/officeart/2005/8/layout/hProcess11"/>
    <dgm:cxn modelId="{457D9DEC-6933-4D47-9A2D-AE5A5CADC54F}" type="presOf" srcId="{8F458090-56E0-A54D-BE05-AF12EE41E28C}" destId="{9F92D5B6-F787-D442-AB80-C89D8A5E0806}" srcOrd="0" destOrd="0" presId="urn:microsoft.com/office/officeart/2005/8/layout/hProcess11"/>
    <dgm:cxn modelId="{C10674F2-8F1A-3B47-97FB-0C5E010CE94E}" srcId="{E7D3F2EE-DA06-1E4D-857D-0EEDB005EF71}" destId="{053BD703-1E5D-E44E-B56F-130D6FABFF25}" srcOrd="13" destOrd="0" parTransId="{A29EC883-9707-5F41-A38C-B3FC1E8CBC0D}" sibTransId="{FB2C54A9-75DF-6746-B256-9D94748F4CC5}"/>
    <dgm:cxn modelId="{53C1DCE9-215C-B74E-944B-2BB9F03B02EC}" type="presParOf" srcId="{D5A26EAE-92D7-3840-9AF7-8DBDE67EA150}" destId="{731AFB1D-856A-F049-9C45-A12783458DBF}" srcOrd="0" destOrd="0" presId="urn:microsoft.com/office/officeart/2005/8/layout/hProcess11"/>
    <dgm:cxn modelId="{76724E57-6548-C942-AB2F-501EDA9DA600}" type="presParOf" srcId="{D5A26EAE-92D7-3840-9AF7-8DBDE67EA150}" destId="{1C96C4EC-8B43-B647-B524-32475195DE66}" srcOrd="1" destOrd="0" presId="urn:microsoft.com/office/officeart/2005/8/layout/hProcess11"/>
    <dgm:cxn modelId="{79C5A6C4-F495-F645-9C02-B911D31B8D29}" type="presParOf" srcId="{1C96C4EC-8B43-B647-B524-32475195DE66}" destId="{7BE37C7E-BCDA-CD45-9E26-9357636B84BA}" srcOrd="0" destOrd="0" presId="urn:microsoft.com/office/officeart/2005/8/layout/hProcess11"/>
    <dgm:cxn modelId="{E1F316EF-E842-E440-A373-48F1A858EB81}" type="presParOf" srcId="{7BE37C7E-BCDA-CD45-9E26-9357636B84BA}" destId="{82572690-0CDA-F142-A401-189B7D926F4E}" srcOrd="0" destOrd="0" presId="urn:microsoft.com/office/officeart/2005/8/layout/hProcess11"/>
    <dgm:cxn modelId="{0BA8528F-44F0-A349-8471-AE07811119DD}" type="presParOf" srcId="{7BE37C7E-BCDA-CD45-9E26-9357636B84BA}" destId="{21EED3F3-6D85-CE4A-BCFD-FEEE886F193A}" srcOrd="1" destOrd="0" presId="urn:microsoft.com/office/officeart/2005/8/layout/hProcess11"/>
    <dgm:cxn modelId="{85FD6F85-D48B-3348-B169-30471D361F8F}" type="presParOf" srcId="{7BE37C7E-BCDA-CD45-9E26-9357636B84BA}" destId="{FB3DB088-ACE1-2642-BF8F-ECDB48068F7E}" srcOrd="2" destOrd="0" presId="urn:microsoft.com/office/officeart/2005/8/layout/hProcess11"/>
    <dgm:cxn modelId="{0EEDD63D-4B67-0F4D-9895-A9C17F77A614}" type="presParOf" srcId="{1C96C4EC-8B43-B647-B524-32475195DE66}" destId="{8E23ED91-0D45-1842-8E7A-4970EC476388}" srcOrd="1" destOrd="0" presId="urn:microsoft.com/office/officeart/2005/8/layout/hProcess11"/>
    <dgm:cxn modelId="{5084DE3B-F6D8-6C4F-A0E1-DBE50C3B05BC}" type="presParOf" srcId="{1C96C4EC-8B43-B647-B524-32475195DE66}" destId="{12704128-C73A-F440-900B-C03F860102CB}" srcOrd="2" destOrd="0" presId="urn:microsoft.com/office/officeart/2005/8/layout/hProcess11"/>
    <dgm:cxn modelId="{F3C06AA1-66C9-E947-8AA6-6E6BAFB73B89}" type="presParOf" srcId="{12704128-C73A-F440-900B-C03F860102CB}" destId="{D6E08A56-060B-874A-9CC6-A2AC61CD2460}" srcOrd="0" destOrd="0" presId="urn:microsoft.com/office/officeart/2005/8/layout/hProcess11"/>
    <dgm:cxn modelId="{2CF5CCAA-5648-ED46-BCBF-F8565DA6AAA8}" type="presParOf" srcId="{12704128-C73A-F440-900B-C03F860102CB}" destId="{0A3EBF3A-7172-C04F-BA81-645A4EE6FAB8}" srcOrd="1" destOrd="0" presId="urn:microsoft.com/office/officeart/2005/8/layout/hProcess11"/>
    <dgm:cxn modelId="{0B8C2860-2185-D743-A04A-EBFE28ECD30E}" type="presParOf" srcId="{12704128-C73A-F440-900B-C03F860102CB}" destId="{ED7867C0-6B0A-594D-84BE-A12DA309CBBC}" srcOrd="2" destOrd="0" presId="urn:microsoft.com/office/officeart/2005/8/layout/hProcess11"/>
    <dgm:cxn modelId="{893FCD28-E262-7945-B00D-32BDCC42B0EC}" type="presParOf" srcId="{1C96C4EC-8B43-B647-B524-32475195DE66}" destId="{5F87A611-AF36-F44D-9953-7F8C4487E5F7}" srcOrd="3" destOrd="0" presId="urn:microsoft.com/office/officeart/2005/8/layout/hProcess11"/>
    <dgm:cxn modelId="{16450E6C-C885-8A47-A065-B80ED66E25BC}" type="presParOf" srcId="{1C96C4EC-8B43-B647-B524-32475195DE66}" destId="{8AA57C08-EA0A-7845-8643-CE9F9951C686}" srcOrd="4" destOrd="0" presId="urn:microsoft.com/office/officeart/2005/8/layout/hProcess11"/>
    <dgm:cxn modelId="{922A5A38-54A9-6E4E-8C98-9CE4CD4D7125}" type="presParOf" srcId="{8AA57C08-EA0A-7845-8643-CE9F9951C686}" destId="{1F656672-05BB-A04D-B711-F3336DA52473}" srcOrd="0" destOrd="0" presId="urn:microsoft.com/office/officeart/2005/8/layout/hProcess11"/>
    <dgm:cxn modelId="{7DF7E946-A8A2-4648-B256-3E291B388311}" type="presParOf" srcId="{8AA57C08-EA0A-7845-8643-CE9F9951C686}" destId="{85D2D866-F981-154F-8132-50FBE3A42E0B}" srcOrd="1" destOrd="0" presId="urn:microsoft.com/office/officeart/2005/8/layout/hProcess11"/>
    <dgm:cxn modelId="{2A298FAE-D314-9F49-89C0-1BBAA2186B0C}" type="presParOf" srcId="{8AA57C08-EA0A-7845-8643-CE9F9951C686}" destId="{93979395-4AEE-2543-8802-B0E2E70F6929}" srcOrd="2" destOrd="0" presId="urn:microsoft.com/office/officeart/2005/8/layout/hProcess11"/>
    <dgm:cxn modelId="{ECB638F1-C260-C94E-8DED-E257094C0D0A}" type="presParOf" srcId="{1C96C4EC-8B43-B647-B524-32475195DE66}" destId="{3D2AF066-66E8-3943-B7DA-4173EEC9B594}" srcOrd="5" destOrd="0" presId="urn:microsoft.com/office/officeart/2005/8/layout/hProcess11"/>
    <dgm:cxn modelId="{A6E81C93-04E9-0D46-BCFA-5E729F2450E4}" type="presParOf" srcId="{1C96C4EC-8B43-B647-B524-32475195DE66}" destId="{87FDA028-EF03-DE4A-B5E0-0FF91E5C912A}" srcOrd="6" destOrd="0" presId="urn:microsoft.com/office/officeart/2005/8/layout/hProcess11"/>
    <dgm:cxn modelId="{0FB2FBAE-518F-0943-A9F4-657BFF33AEF6}" type="presParOf" srcId="{87FDA028-EF03-DE4A-B5E0-0FF91E5C912A}" destId="{C20AF577-41B6-3B4C-9515-BDA00D269550}" srcOrd="0" destOrd="0" presId="urn:microsoft.com/office/officeart/2005/8/layout/hProcess11"/>
    <dgm:cxn modelId="{4CBE18F7-DEE2-D348-8552-8AA69C80CB05}" type="presParOf" srcId="{87FDA028-EF03-DE4A-B5E0-0FF91E5C912A}" destId="{E0ADC89E-7C7C-6144-8BF9-042301C02710}" srcOrd="1" destOrd="0" presId="urn:microsoft.com/office/officeart/2005/8/layout/hProcess11"/>
    <dgm:cxn modelId="{BF2EF66B-B676-744F-9D42-DD7E55AF3604}" type="presParOf" srcId="{87FDA028-EF03-DE4A-B5E0-0FF91E5C912A}" destId="{A78B8152-617F-5541-BEF0-6D07D94E33CA}" srcOrd="2" destOrd="0" presId="urn:microsoft.com/office/officeart/2005/8/layout/hProcess11"/>
    <dgm:cxn modelId="{FBEBB1CD-64F1-844C-BEB0-59C9A6118AE4}" type="presParOf" srcId="{1C96C4EC-8B43-B647-B524-32475195DE66}" destId="{116FCE5D-345C-6745-906A-1B9D24745E0F}" srcOrd="7" destOrd="0" presId="urn:microsoft.com/office/officeart/2005/8/layout/hProcess11"/>
    <dgm:cxn modelId="{61FE2D9B-01E8-514D-B6DA-6D06FA8BAF39}" type="presParOf" srcId="{1C96C4EC-8B43-B647-B524-32475195DE66}" destId="{900FE506-7211-844D-BB5F-DD3C368FB42A}" srcOrd="8" destOrd="0" presId="urn:microsoft.com/office/officeart/2005/8/layout/hProcess11"/>
    <dgm:cxn modelId="{3E6D0306-5EA3-5142-991B-AE7D432F1D83}" type="presParOf" srcId="{900FE506-7211-844D-BB5F-DD3C368FB42A}" destId="{22FC3CE5-935D-6840-9730-DC67217913D3}" srcOrd="0" destOrd="0" presId="urn:microsoft.com/office/officeart/2005/8/layout/hProcess11"/>
    <dgm:cxn modelId="{0CD94C43-8BFA-2841-9F37-368DA748A6AB}" type="presParOf" srcId="{900FE506-7211-844D-BB5F-DD3C368FB42A}" destId="{D5C768B3-5AEF-8245-A98E-DE972CB0F63A}" srcOrd="1" destOrd="0" presId="urn:microsoft.com/office/officeart/2005/8/layout/hProcess11"/>
    <dgm:cxn modelId="{7D19C4C4-589E-9847-95DB-8C6194ABB77F}" type="presParOf" srcId="{900FE506-7211-844D-BB5F-DD3C368FB42A}" destId="{5470A201-D718-7441-8CA6-68EC874B522E}" srcOrd="2" destOrd="0" presId="urn:microsoft.com/office/officeart/2005/8/layout/hProcess11"/>
    <dgm:cxn modelId="{4DBF46E9-9671-0F49-BAC3-23769104BDD6}" type="presParOf" srcId="{1C96C4EC-8B43-B647-B524-32475195DE66}" destId="{640CE072-3E31-8540-8488-A92E35FF773E}" srcOrd="9" destOrd="0" presId="urn:microsoft.com/office/officeart/2005/8/layout/hProcess11"/>
    <dgm:cxn modelId="{96E8FE08-5275-A644-B9F5-7969D0CC3541}" type="presParOf" srcId="{1C96C4EC-8B43-B647-B524-32475195DE66}" destId="{5A6BD515-78BB-4C42-AA44-EB2F05DC7B82}" srcOrd="10" destOrd="0" presId="urn:microsoft.com/office/officeart/2005/8/layout/hProcess11"/>
    <dgm:cxn modelId="{5F7233CB-CE6A-CD47-AD50-B2FBE0E6ADA1}" type="presParOf" srcId="{5A6BD515-78BB-4C42-AA44-EB2F05DC7B82}" destId="{0676B9D4-AD27-9F48-BB54-89D9E101C17E}" srcOrd="0" destOrd="0" presId="urn:microsoft.com/office/officeart/2005/8/layout/hProcess11"/>
    <dgm:cxn modelId="{C42D7C48-1064-6B4D-B075-BE6025F759A2}" type="presParOf" srcId="{5A6BD515-78BB-4C42-AA44-EB2F05DC7B82}" destId="{FB2930AA-E919-6949-8D5C-D13A6D088B2B}" srcOrd="1" destOrd="0" presId="urn:microsoft.com/office/officeart/2005/8/layout/hProcess11"/>
    <dgm:cxn modelId="{E0611257-A435-AC4C-964E-87E8EE4B5F6C}" type="presParOf" srcId="{5A6BD515-78BB-4C42-AA44-EB2F05DC7B82}" destId="{A54A0337-C7DD-E448-9267-D523E2355322}" srcOrd="2" destOrd="0" presId="urn:microsoft.com/office/officeart/2005/8/layout/hProcess11"/>
    <dgm:cxn modelId="{5CC6340F-4CD4-5E4B-8FBB-655B228096A6}" type="presParOf" srcId="{1C96C4EC-8B43-B647-B524-32475195DE66}" destId="{B1C38048-B011-864A-AE94-BFA86081A323}" srcOrd="11" destOrd="0" presId="urn:microsoft.com/office/officeart/2005/8/layout/hProcess11"/>
    <dgm:cxn modelId="{E12829E5-7235-ED4C-BBA1-5E1E5F79B17B}" type="presParOf" srcId="{1C96C4EC-8B43-B647-B524-32475195DE66}" destId="{DE641923-A314-BC4A-AF0E-D069ABC67EF4}" srcOrd="12" destOrd="0" presId="urn:microsoft.com/office/officeart/2005/8/layout/hProcess11"/>
    <dgm:cxn modelId="{685AF13E-E300-804D-BCFF-666A148801A9}" type="presParOf" srcId="{DE641923-A314-BC4A-AF0E-D069ABC67EF4}" destId="{59914B43-F125-994A-8427-84B54CD19D71}" srcOrd="0" destOrd="0" presId="urn:microsoft.com/office/officeart/2005/8/layout/hProcess11"/>
    <dgm:cxn modelId="{467F3F7D-CF5D-2542-84C5-76C096C0A750}" type="presParOf" srcId="{DE641923-A314-BC4A-AF0E-D069ABC67EF4}" destId="{96935B77-EA1E-EE44-A228-C1A2CC351C0E}" srcOrd="1" destOrd="0" presId="urn:microsoft.com/office/officeart/2005/8/layout/hProcess11"/>
    <dgm:cxn modelId="{75371630-E056-4540-8682-6802165B6936}" type="presParOf" srcId="{DE641923-A314-BC4A-AF0E-D069ABC67EF4}" destId="{584BD3DF-14D9-B945-A7B9-B14C72A0A1A1}" srcOrd="2" destOrd="0" presId="urn:microsoft.com/office/officeart/2005/8/layout/hProcess11"/>
    <dgm:cxn modelId="{AD7AFADC-738D-E544-B8DC-FA5E10A3060E}" type="presParOf" srcId="{1C96C4EC-8B43-B647-B524-32475195DE66}" destId="{ECEA813E-87C5-A146-9CA7-BBDD1D9B6370}" srcOrd="13" destOrd="0" presId="urn:microsoft.com/office/officeart/2005/8/layout/hProcess11"/>
    <dgm:cxn modelId="{D9589731-64DD-B149-87DE-7AD443CE75BD}" type="presParOf" srcId="{1C96C4EC-8B43-B647-B524-32475195DE66}" destId="{73B11C4C-90BB-9B4C-866F-3E2E5F97F387}" srcOrd="14" destOrd="0" presId="urn:microsoft.com/office/officeart/2005/8/layout/hProcess11"/>
    <dgm:cxn modelId="{C8C770A1-BA61-9145-9FCE-B1454F32A27B}" type="presParOf" srcId="{73B11C4C-90BB-9B4C-866F-3E2E5F97F387}" destId="{8F6FD195-8C6A-0D49-964E-6F923B76ABF1}" srcOrd="0" destOrd="0" presId="urn:microsoft.com/office/officeart/2005/8/layout/hProcess11"/>
    <dgm:cxn modelId="{4583F999-480D-5F4E-B0B1-CED5F9B57A91}" type="presParOf" srcId="{73B11C4C-90BB-9B4C-866F-3E2E5F97F387}" destId="{C3738C76-8403-5146-B8F7-7AE8164A56ED}" srcOrd="1" destOrd="0" presId="urn:microsoft.com/office/officeart/2005/8/layout/hProcess11"/>
    <dgm:cxn modelId="{A6B9BBCE-13A7-844E-809E-EADC6B31923C}" type="presParOf" srcId="{73B11C4C-90BB-9B4C-866F-3E2E5F97F387}" destId="{DF59EDE0-F840-4745-8415-B7B761E1572F}" srcOrd="2" destOrd="0" presId="urn:microsoft.com/office/officeart/2005/8/layout/hProcess11"/>
    <dgm:cxn modelId="{9086A108-5C95-E844-B781-20B913DC8B52}" type="presParOf" srcId="{1C96C4EC-8B43-B647-B524-32475195DE66}" destId="{B6234BD6-E0A3-844E-90BA-940E1BAE8CED}" srcOrd="15" destOrd="0" presId="urn:microsoft.com/office/officeart/2005/8/layout/hProcess11"/>
    <dgm:cxn modelId="{0CB81B69-9A63-D842-BCFE-0E217B20BFAA}" type="presParOf" srcId="{1C96C4EC-8B43-B647-B524-32475195DE66}" destId="{F12926D6-4FC6-F54D-9A92-F3F9E15F590B}" srcOrd="16" destOrd="0" presId="urn:microsoft.com/office/officeart/2005/8/layout/hProcess11"/>
    <dgm:cxn modelId="{BF4EC831-D583-1A4E-9AC6-171DC9ACE011}" type="presParOf" srcId="{F12926D6-4FC6-F54D-9A92-F3F9E15F590B}" destId="{ABFAEDD8-647C-AA4F-B149-FACB4167AD39}" srcOrd="0" destOrd="0" presId="urn:microsoft.com/office/officeart/2005/8/layout/hProcess11"/>
    <dgm:cxn modelId="{20C65F86-08A8-EE47-A6BA-FA742675FC6C}" type="presParOf" srcId="{F12926D6-4FC6-F54D-9A92-F3F9E15F590B}" destId="{5EFE7597-380F-D34D-8B5D-3609EDAFD66A}" srcOrd="1" destOrd="0" presId="urn:microsoft.com/office/officeart/2005/8/layout/hProcess11"/>
    <dgm:cxn modelId="{4375678C-463A-3A41-B282-6FC0C00ACEA1}" type="presParOf" srcId="{F12926D6-4FC6-F54D-9A92-F3F9E15F590B}" destId="{C93928D2-513A-1843-AB43-55C7B0B574AE}" srcOrd="2" destOrd="0" presId="urn:microsoft.com/office/officeart/2005/8/layout/hProcess11"/>
    <dgm:cxn modelId="{FDC2B61B-2E1F-1149-B851-C63C48F50CC5}" type="presParOf" srcId="{1C96C4EC-8B43-B647-B524-32475195DE66}" destId="{F0473824-4A76-244A-9F3B-BA3C0FE0CA36}" srcOrd="17" destOrd="0" presId="urn:microsoft.com/office/officeart/2005/8/layout/hProcess11"/>
    <dgm:cxn modelId="{9153B36A-4EC7-AE4D-B74F-A8317FF8F33C}" type="presParOf" srcId="{1C96C4EC-8B43-B647-B524-32475195DE66}" destId="{E750F47F-24E3-A745-BF01-636FA516CD7A}" srcOrd="18" destOrd="0" presId="urn:microsoft.com/office/officeart/2005/8/layout/hProcess11"/>
    <dgm:cxn modelId="{ED0315FA-DC7F-0647-B199-836E0183E999}" type="presParOf" srcId="{E750F47F-24E3-A745-BF01-636FA516CD7A}" destId="{7D17CE18-1049-524B-BBDA-9FAE86615B49}" srcOrd="0" destOrd="0" presId="urn:microsoft.com/office/officeart/2005/8/layout/hProcess11"/>
    <dgm:cxn modelId="{7328DE39-FB42-A646-B6B2-C8DEB689237B}" type="presParOf" srcId="{E750F47F-24E3-A745-BF01-636FA516CD7A}" destId="{B59ADBDF-4631-3442-9C3F-D063768CD906}" srcOrd="1" destOrd="0" presId="urn:microsoft.com/office/officeart/2005/8/layout/hProcess11"/>
    <dgm:cxn modelId="{D9AAD55E-BC10-E541-AF96-A5795B3CB464}" type="presParOf" srcId="{E750F47F-24E3-A745-BF01-636FA516CD7A}" destId="{24E96005-BDE4-4047-8E92-8203E84F1334}" srcOrd="2" destOrd="0" presId="urn:microsoft.com/office/officeart/2005/8/layout/hProcess11"/>
    <dgm:cxn modelId="{919CE2A8-60C9-014D-B743-1E2EE8481374}" type="presParOf" srcId="{1C96C4EC-8B43-B647-B524-32475195DE66}" destId="{BAF7EE6B-A358-E04C-AA4A-BFFEA9DC9B90}" srcOrd="19" destOrd="0" presId="urn:microsoft.com/office/officeart/2005/8/layout/hProcess11"/>
    <dgm:cxn modelId="{79736DA0-81EF-9445-95BD-3736A963E539}" type="presParOf" srcId="{1C96C4EC-8B43-B647-B524-32475195DE66}" destId="{B5E636B3-A678-E643-8FDA-213688240495}" srcOrd="20" destOrd="0" presId="urn:microsoft.com/office/officeart/2005/8/layout/hProcess11"/>
    <dgm:cxn modelId="{69B9E340-9C52-0B46-B477-4AD0F2FA9488}" type="presParOf" srcId="{B5E636B3-A678-E643-8FDA-213688240495}" destId="{E6AD18FE-EECD-8A42-B37F-74B9F36F9DD8}" srcOrd="0" destOrd="0" presId="urn:microsoft.com/office/officeart/2005/8/layout/hProcess11"/>
    <dgm:cxn modelId="{89194D81-F02E-AC47-8A89-91A4F016A674}" type="presParOf" srcId="{B5E636B3-A678-E643-8FDA-213688240495}" destId="{02688548-F683-0D4F-9EC2-EB875EA641B5}" srcOrd="1" destOrd="0" presId="urn:microsoft.com/office/officeart/2005/8/layout/hProcess11"/>
    <dgm:cxn modelId="{D7383F72-5326-514B-AEFE-1D7BE15132A5}" type="presParOf" srcId="{B5E636B3-A678-E643-8FDA-213688240495}" destId="{DB073F39-E9EE-784A-80FA-8D46A11B0ADC}" srcOrd="2" destOrd="0" presId="urn:microsoft.com/office/officeart/2005/8/layout/hProcess11"/>
    <dgm:cxn modelId="{DFF9513D-DEDF-F84D-9199-2DC611F073F7}" type="presParOf" srcId="{1C96C4EC-8B43-B647-B524-32475195DE66}" destId="{4AB3012B-1AB2-BD4C-B6CB-3FA19ADF93C1}" srcOrd="21" destOrd="0" presId="urn:microsoft.com/office/officeart/2005/8/layout/hProcess11"/>
    <dgm:cxn modelId="{D7A3CD5B-AD58-BF4C-9DEC-8C4EB1842270}" type="presParOf" srcId="{1C96C4EC-8B43-B647-B524-32475195DE66}" destId="{450E11A6-0776-514E-913C-5B4DF849E877}" srcOrd="22" destOrd="0" presId="urn:microsoft.com/office/officeart/2005/8/layout/hProcess11"/>
    <dgm:cxn modelId="{50690B9B-546E-D643-B055-3F9DE8934E66}" type="presParOf" srcId="{450E11A6-0776-514E-913C-5B4DF849E877}" destId="{6E483FB6-D616-4044-94B8-410204671E4B}" srcOrd="0" destOrd="0" presId="urn:microsoft.com/office/officeart/2005/8/layout/hProcess11"/>
    <dgm:cxn modelId="{5D0E73A5-1253-9C47-B97F-398FE1EE42BC}" type="presParOf" srcId="{450E11A6-0776-514E-913C-5B4DF849E877}" destId="{CA05107F-6406-CE4A-869B-50DECCA0CA0D}" srcOrd="1" destOrd="0" presId="urn:microsoft.com/office/officeart/2005/8/layout/hProcess11"/>
    <dgm:cxn modelId="{8F902FAC-D3ED-4E47-A007-AF87FE59DD6C}" type="presParOf" srcId="{450E11A6-0776-514E-913C-5B4DF849E877}" destId="{1F0CE7C3-2C99-D04D-91EA-2EB17E7EBFEB}" srcOrd="2" destOrd="0" presId="urn:microsoft.com/office/officeart/2005/8/layout/hProcess11"/>
    <dgm:cxn modelId="{9FDF40A6-0CD5-434F-AC6C-6D73742D827B}" type="presParOf" srcId="{1C96C4EC-8B43-B647-B524-32475195DE66}" destId="{8E658641-51CC-3644-BC6D-C29C06BE77CA}" srcOrd="23" destOrd="0" presId="urn:microsoft.com/office/officeart/2005/8/layout/hProcess11"/>
    <dgm:cxn modelId="{A7446957-DEDD-7247-ABA8-139B4624DC70}" type="presParOf" srcId="{1C96C4EC-8B43-B647-B524-32475195DE66}" destId="{A8E38EC2-9F8F-254D-A5D6-716040C4745A}" srcOrd="24" destOrd="0" presId="urn:microsoft.com/office/officeart/2005/8/layout/hProcess11"/>
    <dgm:cxn modelId="{E36C1AD3-0422-C44C-AE83-D1974411A985}" type="presParOf" srcId="{A8E38EC2-9F8F-254D-A5D6-716040C4745A}" destId="{9F92D5B6-F787-D442-AB80-C89D8A5E0806}" srcOrd="0" destOrd="0" presId="urn:microsoft.com/office/officeart/2005/8/layout/hProcess11"/>
    <dgm:cxn modelId="{C56583DB-D3AC-3540-A480-4362018E043C}" type="presParOf" srcId="{A8E38EC2-9F8F-254D-A5D6-716040C4745A}" destId="{D16038DA-450D-8048-8E30-140A11D643A8}" srcOrd="1" destOrd="0" presId="urn:microsoft.com/office/officeart/2005/8/layout/hProcess11"/>
    <dgm:cxn modelId="{FD59104F-1F53-F444-AAB7-10277DB7E050}" type="presParOf" srcId="{A8E38EC2-9F8F-254D-A5D6-716040C4745A}" destId="{8E5F3C65-E9F7-A844-B828-31BE783E27E5}" srcOrd="2" destOrd="0" presId="urn:microsoft.com/office/officeart/2005/8/layout/hProcess11"/>
    <dgm:cxn modelId="{9008CDD8-156C-4B44-B5CB-B8B42D1575D3}" type="presParOf" srcId="{1C96C4EC-8B43-B647-B524-32475195DE66}" destId="{C23B9159-B287-0B42-AAB9-910A8374DCDC}" srcOrd="25" destOrd="0" presId="urn:microsoft.com/office/officeart/2005/8/layout/hProcess11"/>
    <dgm:cxn modelId="{2FBA4E01-2B5D-8B40-B884-8AD94464D60A}" type="presParOf" srcId="{1C96C4EC-8B43-B647-B524-32475195DE66}" destId="{75FE019A-007B-F741-9B45-8C005711F093}" srcOrd="26" destOrd="0" presId="urn:microsoft.com/office/officeart/2005/8/layout/hProcess11"/>
    <dgm:cxn modelId="{FA1787DF-4838-0244-BB48-AB35CAB87DC7}" type="presParOf" srcId="{75FE019A-007B-F741-9B45-8C005711F093}" destId="{E860A5E3-5A4A-0F4C-8783-05D2CCF847C4}" srcOrd="0" destOrd="0" presId="urn:microsoft.com/office/officeart/2005/8/layout/hProcess11"/>
    <dgm:cxn modelId="{3BA1F209-983A-FC4B-945C-3CCDE9B34760}" type="presParOf" srcId="{75FE019A-007B-F741-9B45-8C005711F093}" destId="{D1672704-AAB5-7D4D-BD6C-1EFBC3380109}" srcOrd="1" destOrd="0" presId="urn:microsoft.com/office/officeart/2005/8/layout/hProcess11"/>
    <dgm:cxn modelId="{769E41DC-8D25-B048-AD08-EEA2B43E5D13}" type="presParOf" srcId="{75FE019A-007B-F741-9B45-8C005711F093}" destId="{B2A852E5-8D66-B44B-808F-9E30C9CDBCFB}" srcOrd="2" destOrd="0" presId="urn:microsoft.com/office/officeart/2005/8/layout/hProcess11"/>
    <dgm:cxn modelId="{B217FA92-2A9B-3C4F-9D6A-824FDDE69F2C}" type="presParOf" srcId="{1C96C4EC-8B43-B647-B524-32475195DE66}" destId="{710C5CEA-E54F-3241-A2D9-B6E097F38ACE}" srcOrd="27" destOrd="0" presId="urn:microsoft.com/office/officeart/2005/8/layout/hProcess11"/>
    <dgm:cxn modelId="{3FBBB7E0-9F39-D347-804F-86FF40383624}" type="presParOf" srcId="{1C96C4EC-8B43-B647-B524-32475195DE66}" destId="{592CDEFF-BCB9-9E45-86F1-3569BE8CB940}" srcOrd="28" destOrd="0" presId="urn:microsoft.com/office/officeart/2005/8/layout/hProcess11"/>
    <dgm:cxn modelId="{8E89D1CD-AB4E-9445-A5FF-65D6489573D1}" type="presParOf" srcId="{592CDEFF-BCB9-9E45-86F1-3569BE8CB940}" destId="{9A4E740C-1DE2-F44E-9157-A6F2079A32C2}" srcOrd="0" destOrd="0" presId="urn:microsoft.com/office/officeart/2005/8/layout/hProcess11"/>
    <dgm:cxn modelId="{909DACE6-F25E-814E-8B93-9903599AA77A}" type="presParOf" srcId="{592CDEFF-BCB9-9E45-86F1-3569BE8CB940}" destId="{929E15EE-DE48-5847-9E10-AB50B9646675}" srcOrd="1" destOrd="0" presId="urn:microsoft.com/office/officeart/2005/8/layout/hProcess11"/>
    <dgm:cxn modelId="{AD1B08AF-ED02-CA4D-A38A-8845BEF39E7D}" type="presParOf" srcId="{592CDEFF-BCB9-9E45-86F1-3569BE8CB940}" destId="{C831CFBF-16F5-9E43-9665-23A51209261E}" srcOrd="2" destOrd="0" presId="urn:microsoft.com/office/officeart/2005/8/layout/hProcess11"/>
    <dgm:cxn modelId="{74E4D299-6B0E-F84A-9C81-FD52B0F189E1}" type="presParOf" srcId="{1C96C4EC-8B43-B647-B524-32475195DE66}" destId="{A5656254-DA98-2246-8064-0F0872EEBAF9}" srcOrd="29" destOrd="0" presId="urn:microsoft.com/office/officeart/2005/8/layout/hProcess11"/>
    <dgm:cxn modelId="{F0DC0C9F-17C4-5043-AB6A-DF91B5E28F90}" type="presParOf" srcId="{1C96C4EC-8B43-B647-B524-32475195DE66}" destId="{6E0483BD-24CD-2746-9A07-C06FE2065095}" srcOrd="30" destOrd="0" presId="urn:microsoft.com/office/officeart/2005/8/layout/hProcess11"/>
    <dgm:cxn modelId="{6BF6BE2F-5FC4-6B4E-940E-7E62B418BB89}" type="presParOf" srcId="{6E0483BD-24CD-2746-9A07-C06FE2065095}" destId="{CE9720E3-3A28-A34C-BE45-ABE9562B78D0}" srcOrd="0" destOrd="0" presId="urn:microsoft.com/office/officeart/2005/8/layout/hProcess11"/>
    <dgm:cxn modelId="{2FE1FE45-6A94-8F4D-B201-2C8BC696B8E6}" type="presParOf" srcId="{6E0483BD-24CD-2746-9A07-C06FE2065095}" destId="{380EDAEA-B6B7-444E-A379-43CE258BB253}" srcOrd="1" destOrd="0" presId="urn:microsoft.com/office/officeart/2005/8/layout/hProcess11"/>
    <dgm:cxn modelId="{78590EF6-6546-AD4A-874F-36BB851FBCF9}" type="presParOf" srcId="{6E0483BD-24CD-2746-9A07-C06FE2065095}" destId="{02573068-2655-0F40-8651-8AA6BDA8762F}" srcOrd="2" destOrd="0" presId="urn:microsoft.com/office/officeart/2005/8/layout/hProcess11"/>
    <dgm:cxn modelId="{97858988-B990-DC46-8C25-23B90936DDD9}" type="presParOf" srcId="{1C96C4EC-8B43-B647-B524-32475195DE66}" destId="{1E938BFD-79B3-F84A-978A-585064B26D86}" srcOrd="31" destOrd="0" presId="urn:microsoft.com/office/officeart/2005/8/layout/hProcess11"/>
    <dgm:cxn modelId="{C23F23AB-AE7E-1548-A5DC-77A5BF6EB13E}" type="presParOf" srcId="{1C96C4EC-8B43-B647-B524-32475195DE66}" destId="{D89C8272-43FF-D946-A7DC-6F1CC9E3D60D}" srcOrd="32" destOrd="0" presId="urn:microsoft.com/office/officeart/2005/8/layout/hProcess11"/>
    <dgm:cxn modelId="{642F19DE-67CA-8F4E-9AEE-2C44E84B80A2}" type="presParOf" srcId="{D89C8272-43FF-D946-A7DC-6F1CC9E3D60D}" destId="{5493CDF4-91D7-9248-8350-77212BF19063}" srcOrd="0" destOrd="0" presId="urn:microsoft.com/office/officeart/2005/8/layout/hProcess11"/>
    <dgm:cxn modelId="{8DB3596A-740F-D645-BF6F-259E55CB67D8}" type="presParOf" srcId="{D89C8272-43FF-D946-A7DC-6F1CC9E3D60D}" destId="{0C11B5F2-7598-3341-BBB1-2F1B52A83FE5}" srcOrd="1" destOrd="0" presId="urn:microsoft.com/office/officeart/2005/8/layout/hProcess11"/>
    <dgm:cxn modelId="{3CAB389F-E86B-C44D-97D5-42EB1C0A72DB}" type="presParOf" srcId="{D89C8272-43FF-D946-A7DC-6F1CC9E3D60D}" destId="{B482F95E-94FA-A342-9CEE-13F735E31171}" srcOrd="2" destOrd="0" presId="urn:microsoft.com/office/officeart/2005/8/layout/hProcess11"/>
    <dgm:cxn modelId="{AD8FCD6B-54F8-F44A-83D5-6FA822771B27}" type="presParOf" srcId="{1C96C4EC-8B43-B647-B524-32475195DE66}" destId="{9890A351-6B34-414D-96C6-669605770AD4}" srcOrd="33" destOrd="0" presId="urn:microsoft.com/office/officeart/2005/8/layout/hProcess11"/>
    <dgm:cxn modelId="{59184741-6EDB-8545-ACF8-997FE5E9AD39}" type="presParOf" srcId="{1C96C4EC-8B43-B647-B524-32475195DE66}" destId="{0A703BBD-FC93-5E41-BB5C-88BA3DCDA63C}" srcOrd="34" destOrd="0" presId="urn:microsoft.com/office/officeart/2005/8/layout/hProcess11"/>
    <dgm:cxn modelId="{95775949-7373-B945-9BBC-949E454950D8}" type="presParOf" srcId="{0A703BBD-FC93-5E41-BB5C-88BA3DCDA63C}" destId="{C6C718F0-C388-9943-8AE0-1672798F92C1}" srcOrd="0" destOrd="0" presId="urn:microsoft.com/office/officeart/2005/8/layout/hProcess11"/>
    <dgm:cxn modelId="{FF9AE182-CDAB-BF4D-BAAC-DF7838F188C3}" type="presParOf" srcId="{0A703BBD-FC93-5E41-BB5C-88BA3DCDA63C}" destId="{0911A68C-C67E-FE40-B9B8-B8668A9151CE}" srcOrd="1" destOrd="0" presId="urn:microsoft.com/office/officeart/2005/8/layout/hProcess11"/>
    <dgm:cxn modelId="{0A9AC8A8-940B-ED44-ACC8-CFBDE4DBE126}" type="presParOf" srcId="{0A703BBD-FC93-5E41-BB5C-88BA3DCDA63C}" destId="{12F9C7A2-5E14-9942-BEA6-38A712A6E92D}" srcOrd="2" destOrd="0" presId="urn:microsoft.com/office/officeart/2005/8/layout/hProcess11"/>
    <dgm:cxn modelId="{CFB075AA-4E09-6948-A80E-28DAA6EB2D68}" type="presParOf" srcId="{1C96C4EC-8B43-B647-B524-32475195DE66}" destId="{927A7A39-4A6F-2E44-9AD0-BC9E5AB83017}" srcOrd="35" destOrd="0" presId="urn:microsoft.com/office/officeart/2005/8/layout/hProcess11"/>
    <dgm:cxn modelId="{AD99B854-FBDE-284C-9876-CB9E03767AAE}" type="presParOf" srcId="{1C96C4EC-8B43-B647-B524-32475195DE66}" destId="{D8711107-66AD-A84B-B059-3F4F4687B864}" srcOrd="36" destOrd="0" presId="urn:microsoft.com/office/officeart/2005/8/layout/hProcess11"/>
    <dgm:cxn modelId="{940D7F4C-C69C-1547-9055-EC47455DE297}" type="presParOf" srcId="{D8711107-66AD-A84B-B059-3F4F4687B864}" destId="{5C359D97-164F-A644-87ED-308239B7B61D}" srcOrd="0" destOrd="0" presId="urn:microsoft.com/office/officeart/2005/8/layout/hProcess11"/>
    <dgm:cxn modelId="{3705780D-20CF-684E-A02E-B9668A01272B}" type="presParOf" srcId="{D8711107-66AD-A84B-B059-3F4F4687B864}" destId="{3428F87D-7046-9B4C-90E4-FE3E5D9C5A2A}" srcOrd="1" destOrd="0" presId="urn:microsoft.com/office/officeart/2005/8/layout/hProcess11"/>
    <dgm:cxn modelId="{422C4C95-015E-B84E-84D5-BEFF176F2F4F}" type="presParOf" srcId="{D8711107-66AD-A84B-B059-3F4F4687B864}" destId="{DDFA389C-B62C-5D4F-A9EC-BC55163E169B}" srcOrd="2" destOrd="0" presId="urn:microsoft.com/office/officeart/2005/8/layout/hProcess11"/>
    <dgm:cxn modelId="{CFD432C5-7229-1245-BE06-EE169D010A42}" type="presParOf" srcId="{1C96C4EC-8B43-B647-B524-32475195DE66}" destId="{7EEEACC5-B28E-6E4C-88BF-D644CCA67ED7}" srcOrd="37" destOrd="0" presId="urn:microsoft.com/office/officeart/2005/8/layout/hProcess11"/>
    <dgm:cxn modelId="{3F31BC5A-B92F-3E4A-9280-22DCD77836D8}" type="presParOf" srcId="{1C96C4EC-8B43-B647-B524-32475195DE66}" destId="{710D57E8-628D-FE4A-8F75-6BC8496555D0}" srcOrd="38" destOrd="0" presId="urn:microsoft.com/office/officeart/2005/8/layout/hProcess11"/>
    <dgm:cxn modelId="{DD376ED5-8BAB-D647-9968-025D2AF5C878}" type="presParOf" srcId="{710D57E8-628D-FE4A-8F75-6BC8496555D0}" destId="{949D323B-3437-1649-BEB5-20EBA7EE68F7}" srcOrd="0" destOrd="0" presId="urn:microsoft.com/office/officeart/2005/8/layout/hProcess11"/>
    <dgm:cxn modelId="{151B27B1-8B50-174A-8992-F2375459B0C3}" type="presParOf" srcId="{710D57E8-628D-FE4A-8F75-6BC8496555D0}" destId="{F6972D0A-D01C-F04B-869F-4E2BD7A4CB75}" srcOrd="1" destOrd="0" presId="urn:microsoft.com/office/officeart/2005/8/layout/hProcess11"/>
    <dgm:cxn modelId="{AD42439F-A1D8-1449-BCEC-7BF083F01786}" type="presParOf" srcId="{710D57E8-628D-FE4A-8F75-6BC8496555D0}" destId="{5A607617-1C3E-074C-9DDE-C59552A347FB}" srcOrd="2" destOrd="0" presId="urn:microsoft.com/office/officeart/2005/8/layout/hProcess11"/>
    <dgm:cxn modelId="{0D30C180-4690-BE47-8996-10A39D750B9C}" type="presParOf" srcId="{1C96C4EC-8B43-B647-B524-32475195DE66}" destId="{F744102E-3E14-784D-B2FA-66B6B98BE69B}" srcOrd="39" destOrd="0" presId="urn:microsoft.com/office/officeart/2005/8/layout/hProcess11"/>
    <dgm:cxn modelId="{EC4E7DF0-04ED-6946-93DB-4CD4770406C5}" type="presParOf" srcId="{1C96C4EC-8B43-B647-B524-32475195DE66}" destId="{3E4B84DF-9E38-434B-B262-5C6AD3A0D697}" srcOrd="40" destOrd="0" presId="urn:microsoft.com/office/officeart/2005/8/layout/hProcess11"/>
    <dgm:cxn modelId="{9CB01654-6CE9-BE4A-8166-2D979FB3E46E}" type="presParOf" srcId="{3E4B84DF-9E38-434B-B262-5C6AD3A0D697}" destId="{F5305A75-7307-7349-91B1-E25AE4402C64}" srcOrd="0" destOrd="0" presId="urn:microsoft.com/office/officeart/2005/8/layout/hProcess11"/>
    <dgm:cxn modelId="{601D3FEF-0971-8A4D-B367-15AF1E308ABB}" type="presParOf" srcId="{3E4B84DF-9E38-434B-B262-5C6AD3A0D697}" destId="{B75D08AB-BD27-9747-B0AA-585FEC23E185}" srcOrd="1" destOrd="0" presId="urn:microsoft.com/office/officeart/2005/8/layout/hProcess11"/>
    <dgm:cxn modelId="{D2D02ACE-35DB-3746-BDDF-CD905A74B5E2}" type="presParOf" srcId="{3E4B84DF-9E38-434B-B262-5C6AD3A0D697}" destId="{9F586BE3-13FA-5749-AA66-963F29643597}" srcOrd="2" destOrd="0" presId="urn:microsoft.com/office/officeart/2005/8/layout/hProcess11"/>
    <dgm:cxn modelId="{05E1186B-064A-1C4F-ABC8-91ED7ED57056}" type="presParOf" srcId="{1C96C4EC-8B43-B647-B524-32475195DE66}" destId="{8A2E7524-E016-1A42-9861-0FF1FE9D20B4}" srcOrd="41" destOrd="0" presId="urn:microsoft.com/office/officeart/2005/8/layout/hProcess11"/>
    <dgm:cxn modelId="{1574533C-B370-FD46-AC46-AC4FEE95E726}" type="presParOf" srcId="{1C96C4EC-8B43-B647-B524-32475195DE66}" destId="{EB83ACA4-7F7E-ED47-A4C5-4926183B0971}" srcOrd="42" destOrd="0" presId="urn:microsoft.com/office/officeart/2005/8/layout/hProcess11"/>
    <dgm:cxn modelId="{57302008-9336-0E47-B955-48C25A22EF19}" type="presParOf" srcId="{EB83ACA4-7F7E-ED47-A4C5-4926183B0971}" destId="{3C906E8E-2C23-234F-A091-F636802F65DF}" srcOrd="0" destOrd="0" presId="urn:microsoft.com/office/officeart/2005/8/layout/hProcess11"/>
    <dgm:cxn modelId="{51147629-5892-EC45-B51C-087670F4A669}" type="presParOf" srcId="{EB83ACA4-7F7E-ED47-A4C5-4926183B0971}" destId="{CD008593-F593-2340-BE86-162E765E15CA}" srcOrd="1" destOrd="0" presId="urn:microsoft.com/office/officeart/2005/8/layout/hProcess11"/>
    <dgm:cxn modelId="{65092D8F-DA26-584A-AA6F-993789F5CF83}" type="presParOf" srcId="{EB83ACA4-7F7E-ED47-A4C5-4926183B0971}" destId="{305991E9-D983-DF40-9B04-D94BC29AC20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5935BE-F5AE-7A4A-B9F9-C9EBE3B6A22F}" type="doc">
      <dgm:prSet loTypeId="urn:microsoft.com/office/officeart/2005/8/layout/vProcess5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4CD823E-9205-2844-A9E7-6F8A8000B969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ea typeface="ＭＳ Ｐゴシック" panose="020B0600070205080204" pitchFamily="34" charset="-128"/>
            </a:rPr>
            <a:t>Examine the suitability of univariate time series forecasting for system-wide heavy rail transit ridership at 14 agencies</a:t>
          </a:r>
        </a:p>
      </dgm:t>
    </dgm:pt>
    <dgm:pt modelId="{5E6125C1-5ABA-9B43-8FCA-C27406FB7927}" type="parTrans" cxnId="{227A9587-D6F6-0A45-B6CA-B4808516838E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A9D5E55-6DE0-0941-92AB-FC60D639FE28}" type="sibTrans" cxnId="{227A9587-D6F6-0A45-B6CA-B4808516838E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58CA3ED-F385-D44F-B88D-B8DFC383C92E}">
      <dgm:prSet/>
      <dgm:spPr/>
      <dgm:t>
        <a:bodyPr/>
        <a:lstStyle/>
        <a:p>
          <a:r>
            <a:rPr kumimoji="0" lang="en-US" b="1" i="0" u="none" strike="noStrike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rPr>
            <a:t>Compare the performance of each of the 7 methods over time using a moving window and three different forecasting periods</a:t>
          </a:r>
        </a:p>
      </dgm:t>
    </dgm:pt>
    <dgm:pt modelId="{A773F8BC-F10A-5746-92DD-CF23681AC0CA}" type="parTrans" cxnId="{19A22728-8076-6D46-8DE2-610084633A2D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9A78A89-FCA8-C441-AF53-4789EF9D3AFF}" type="sibTrans" cxnId="{19A22728-8076-6D46-8DE2-610084633A2D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953D39D-5A47-E74E-94A2-E07E14BF3872}">
      <dgm:prSet/>
      <dgm:spPr/>
      <dgm:t>
        <a:bodyPr/>
        <a:lstStyle/>
        <a:p>
          <a:r>
            <a:rPr kumimoji="0" lang="en-US" b="1" i="0" u="none" strike="noStrike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rPr>
            <a:t>Determine what qualities of ridership data may influence forecast performance</a:t>
          </a:r>
        </a:p>
      </dgm:t>
    </dgm:pt>
    <dgm:pt modelId="{6635E2A0-6FF6-7641-A4DF-ED045A64AC83}" type="sibTrans" cxnId="{42E8FAC3-70AD-EC47-860C-6D7DBA7E4285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7046064-5137-5849-BB9D-8CF947BDDE2F}" type="parTrans" cxnId="{42E8FAC3-70AD-EC47-860C-6D7DBA7E4285}">
      <dgm:prSet/>
      <dgm:spPr/>
      <dgm:t>
        <a:bodyPr/>
        <a:lstStyle/>
        <a:p>
          <a:endParaRPr 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322B33D-F16F-6B4C-BE2C-769FB5F04226}" type="pres">
      <dgm:prSet presAssocID="{3F5935BE-F5AE-7A4A-B9F9-C9EBE3B6A22F}" presName="outerComposite" presStyleCnt="0">
        <dgm:presLayoutVars>
          <dgm:chMax val="5"/>
          <dgm:dir/>
          <dgm:resizeHandles val="exact"/>
        </dgm:presLayoutVars>
      </dgm:prSet>
      <dgm:spPr/>
    </dgm:pt>
    <dgm:pt modelId="{45C9B41F-4FD9-3C44-8B80-BE167A47EA3D}" type="pres">
      <dgm:prSet presAssocID="{3F5935BE-F5AE-7A4A-B9F9-C9EBE3B6A22F}" presName="dummyMaxCanvas" presStyleCnt="0">
        <dgm:presLayoutVars/>
      </dgm:prSet>
      <dgm:spPr/>
    </dgm:pt>
    <dgm:pt modelId="{B83FBD6D-159C-F949-B527-65C09E57D417}" type="pres">
      <dgm:prSet presAssocID="{3F5935BE-F5AE-7A4A-B9F9-C9EBE3B6A22F}" presName="ThreeNodes_1" presStyleLbl="node1" presStyleIdx="0" presStyleCnt="3">
        <dgm:presLayoutVars>
          <dgm:bulletEnabled val="1"/>
        </dgm:presLayoutVars>
      </dgm:prSet>
      <dgm:spPr/>
    </dgm:pt>
    <dgm:pt modelId="{12BAB7C1-D70B-A644-BC73-6BBAE51FF4C3}" type="pres">
      <dgm:prSet presAssocID="{3F5935BE-F5AE-7A4A-B9F9-C9EBE3B6A22F}" presName="ThreeNodes_2" presStyleLbl="node1" presStyleIdx="1" presStyleCnt="3" custLinFactNeighborX="-8280">
        <dgm:presLayoutVars>
          <dgm:bulletEnabled val="1"/>
        </dgm:presLayoutVars>
      </dgm:prSet>
      <dgm:spPr/>
    </dgm:pt>
    <dgm:pt modelId="{A8A06997-AF13-E142-AFC8-C8EF759C3C9F}" type="pres">
      <dgm:prSet presAssocID="{3F5935BE-F5AE-7A4A-B9F9-C9EBE3B6A22F}" presName="ThreeNodes_3" presStyleLbl="node1" presStyleIdx="2" presStyleCnt="3" custLinFactNeighborX="-16975">
        <dgm:presLayoutVars>
          <dgm:bulletEnabled val="1"/>
        </dgm:presLayoutVars>
      </dgm:prSet>
      <dgm:spPr/>
    </dgm:pt>
    <dgm:pt modelId="{EA1F256C-CB34-C142-9F01-2EE670C942A6}" type="pres">
      <dgm:prSet presAssocID="{3F5935BE-F5AE-7A4A-B9F9-C9EBE3B6A22F}" presName="ThreeConn_1-2" presStyleLbl="fgAccFollowNode1" presStyleIdx="0" presStyleCnt="2">
        <dgm:presLayoutVars>
          <dgm:bulletEnabled val="1"/>
        </dgm:presLayoutVars>
      </dgm:prSet>
      <dgm:spPr/>
    </dgm:pt>
    <dgm:pt modelId="{648B7364-815D-8B49-97B6-BF4C580DAE65}" type="pres">
      <dgm:prSet presAssocID="{3F5935BE-F5AE-7A4A-B9F9-C9EBE3B6A22F}" presName="ThreeConn_2-3" presStyleLbl="fgAccFollowNode1" presStyleIdx="1" presStyleCnt="2" custLinFactNeighborX="-35872">
        <dgm:presLayoutVars>
          <dgm:bulletEnabled val="1"/>
        </dgm:presLayoutVars>
      </dgm:prSet>
      <dgm:spPr/>
    </dgm:pt>
    <dgm:pt modelId="{D1CFF8DE-08B8-FE48-931A-43CECAFC0A3A}" type="pres">
      <dgm:prSet presAssocID="{3F5935BE-F5AE-7A4A-B9F9-C9EBE3B6A22F}" presName="ThreeNodes_1_text" presStyleLbl="node1" presStyleIdx="2" presStyleCnt="3">
        <dgm:presLayoutVars>
          <dgm:bulletEnabled val="1"/>
        </dgm:presLayoutVars>
      </dgm:prSet>
      <dgm:spPr/>
    </dgm:pt>
    <dgm:pt modelId="{548E75A8-B962-A64B-9D81-6DBB3A407F93}" type="pres">
      <dgm:prSet presAssocID="{3F5935BE-F5AE-7A4A-B9F9-C9EBE3B6A22F}" presName="ThreeNodes_2_text" presStyleLbl="node1" presStyleIdx="2" presStyleCnt="3">
        <dgm:presLayoutVars>
          <dgm:bulletEnabled val="1"/>
        </dgm:presLayoutVars>
      </dgm:prSet>
      <dgm:spPr/>
    </dgm:pt>
    <dgm:pt modelId="{8C56E1BE-EFD9-894B-A8C2-20B984264EEF}" type="pres">
      <dgm:prSet presAssocID="{3F5935BE-F5AE-7A4A-B9F9-C9EBE3B6A22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B44BB0D-C014-B44D-8161-4CF3088DEBF0}" type="presOf" srcId="{A9A78A89-FCA8-C441-AF53-4789EF9D3AFF}" destId="{648B7364-815D-8B49-97B6-BF4C580DAE65}" srcOrd="0" destOrd="0" presId="urn:microsoft.com/office/officeart/2005/8/layout/vProcess5"/>
    <dgm:cxn modelId="{E37BD512-BBE7-CD46-8B2D-8E85F8ADB48B}" type="presOf" srcId="{1953D39D-5A47-E74E-94A2-E07E14BF3872}" destId="{A8A06997-AF13-E142-AFC8-C8EF759C3C9F}" srcOrd="0" destOrd="0" presId="urn:microsoft.com/office/officeart/2005/8/layout/vProcess5"/>
    <dgm:cxn modelId="{19A22728-8076-6D46-8DE2-610084633A2D}" srcId="{3F5935BE-F5AE-7A4A-B9F9-C9EBE3B6A22F}" destId="{C58CA3ED-F385-D44F-B88D-B8DFC383C92E}" srcOrd="1" destOrd="0" parTransId="{A773F8BC-F10A-5746-92DD-CF23681AC0CA}" sibTransId="{A9A78A89-FCA8-C441-AF53-4789EF9D3AFF}"/>
    <dgm:cxn modelId="{838B423D-18FC-B949-BFB3-9B01CAF84DFC}" type="presOf" srcId="{94CD823E-9205-2844-A9E7-6F8A8000B969}" destId="{D1CFF8DE-08B8-FE48-931A-43CECAFC0A3A}" srcOrd="1" destOrd="0" presId="urn:microsoft.com/office/officeart/2005/8/layout/vProcess5"/>
    <dgm:cxn modelId="{0F2A0346-D133-B843-B6B3-E40ADCE4D676}" type="presOf" srcId="{3F5935BE-F5AE-7A4A-B9F9-C9EBE3B6A22F}" destId="{0322B33D-F16F-6B4C-BE2C-769FB5F04226}" srcOrd="0" destOrd="0" presId="urn:microsoft.com/office/officeart/2005/8/layout/vProcess5"/>
    <dgm:cxn modelId="{91B40075-335B-DC41-B124-1E5C36DD25A3}" type="presOf" srcId="{94CD823E-9205-2844-A9E7-6F8A8000B969}" destId="{B83FBD6D-159C-F949-B527-65C09E57D417}" srcOrd="0" destOrd="0" presId="urn:microsoft.com/office/officeart/2005/8/layout/vProcess5"/>
    <dgm:cxn modelId="{B4391D59-CAAE-FF40-A0B3-766E8D0288C7}" type="presOf" srcId="{C58CA3ED-F385-D44F-B88D-B8DFC383C92E}" destId="{12BAB7C1-D70B-A644-BC73-6BBAE51FF4C3}" srcOrd="0" destOrd="0" presId="urn:microsoft.com/office/officeart/2005/8/layout/vProcess5"/>
    <dgm:cxn modelId="{227A9587-D6F6-0A45-B6CA-B4808516838E}" srcId="{3F5935BE-F5AE-7A4A-B9F9-C9EBE3B6A22F}" destId="{94CD823E-9205-2844-A9E7-6F8A8000B969}" srcOrd="0" destOrd="0" parTransId="{5E6125C1-5ABA-9B43-8FCA-C27406FB7927}" sibTransId="{EA9D5E55-6DE0-0941-92AB-FC60D639FE28}"/>
    <dgm:cxn modelId="{6669248B-38C9-2243-892F-C77977E58EA8}" type="presOf" srcId="{1953D39D-5A47-E74E-94A2-E07E14BF3872}" destId="{8C56E1BE-EFD9-894B-A8C2-20B984264EEF}" srcOrd="1" destOrd="0" presId="urn:microsoft.com/office/officeart/2005/8/layout/vProcess5"/>
    <dgm:cxn modelId="{604B4494-4B35-454E-AD89-CAF96F173A02}" type="presOf" srcId="{EA9D5E55-6DE0-0941-92AB-FC60D639FE28}" destId="{EA1F256C-CB34-C142-9F01-2EE670C942A6}" srcOrd="0" destOrd="0" presId="urn:microsoft.com/office/officeart/2005/8/layout/vProcess5"/>
    <dgm:cxn modelId="{42E8FAC3-70AD-EC47-860C-6D7DBA7E4285}" srcId="{3F5935BE-F5AE-7A4A-B9F9-C9EBE3B6A22F}" destId="{1953D39D-5A47-E74E-94A2-E07E14BF3872}" srcOrd="2" destOrd="0" parTransId="{97046064-5137-5849-BB9D-8CF947BDDE2F}" sibTransId="{6635E2A0-6FF6-7641-A4DF-ED045A64AC83}"/>
    <dgm:cxn modelId="{23AD52EC-863D-CD4C-9D3C-0CC16E200711}" type="presOf" srcId="{C58CA3ED-F385-D44F-B88D-B8DFC383C92E}" destId="{548E75A8-B962-A64B-9D81-6DBB3A407F93}" srcOrd="1" destOrd="0" presId="urn:microsoft.com/office/officeart/2005/8/layout/vProcess5"/>
    <dgm:cxn modelId="{F99F9B35-12E8-B44A-9181-CA8C4DF241F6}" type="presParOf" srcId="{0322B33D-F16F-6B4C-BE2C-769FB5F04226}" destId="{45C9B41F-4FD9-3C44-8B80-BE167A47EA3D}" srcOrd="0" destOrd="0" presId="urn:microsoft.com/office/officeart/2005/8/layout/vProcess5"/>
    <dgm:cxn modelId="{FF983954-9C29-3E4B-A37C-8CD71A72F648}" type="presParOf" srcId="{0322B33D-F16F-6B4C-BE2C-769FB5F04226}" destId="{B83FBD6D-159C-F949-B527-65C09E57D417}" srcOrd="1" destOrd="0" presId="urn:microsoft.com/office/officeart/2005/8/layout/vProcess5"/>
    <dgm:cxn modelId="{B28E920F-B3D2-0B44-9BAE-837D01C19BCD}" type="presParOf" srcId="{0322B33D-F16F-6B4C-BE2C-769FB5F04226}" destId="{12BAB7C1-D70B-A644-BC73-6BBAE51FF4C3}" srcOrd="2" destOrd="0" presId="urn:microsoft.com/office/officeart/2005/8/layout/vProcess5"/>
    <dgm:cxn modelId="{D7A517B6-28AC-6541-A142-ECCB44B20231}" type="presParOf" srcId="{0322B33D-F16F-6B4C-BE2C-769FB5F04226}" destId="{A8A06997-AF13-E142-AFC8-C8EF759C3C9F}" srcOrd="3" destOrd="0" presId="urn:microsoft.com/office/officeart/2005/8/layout/vProcess5"/>
    <dgm:cxn modelId="{AA835D1E-7F91-D544-BB81-F5F3FFE693F2}" type="presParOf" srcId="{0322B33D-F16F-6B4C-BE2C-769FB5F04226}" destId="{EA1F256C-CB34-C142-9F01-2EE670C942A6}" srcOrd="4" destOrd="0" presId="urn:microsoft.com/office/officeart/2005/8/layout/vProcess5"/>
    <dgm:cxn modelId="{031D4AAA-BFD9-4744-9CC5-BC62DE85F6BD}" type="presParOf" srcId="{0322B33D-F16F-6B4C-BE2C-769FB5F04226}" destId="{648B7364-815D-8B49-97B6-BF4C580DAE65}" srcOrd="5" destOrd="0" presId="urn:microsoft.com/office/officeart/2005/8/layout/vProcess5"/>
    <dgm:cxn modelId="{FE5870D2-0DA4-754E-9C6D-6095139BCDC3}" type="presParOf" srcId="{0322B33D-F16F-6B4C-BE2C-769FB5F04226}" destId="{D1CFF8DE-08B8-FE48-931A-43CECAFC0A3A}" srcOrd="6" destOrd="0" presId="urn:microsoft.com/office/officeart/2005/8/layout/vProcess5"/>
    <dgm:cxn modelId="{3FA90ABD-2B88-2146-AD73-18F8C74411D5}" type="presParOf" srcId="{0322B33D-F16F-6B4C-BE2C-769FB5F04226}" destId="{548E75A8-B962-A64B-9D81-6DBB3A407F93}" srcOrd="7" destOrd="0" presId="urn:microsoft.com/office/officeart/2005/8/layout/vProcess5"/>
    <dgm:cxn modelId="{AA153E3A-877D-2E44-9DCF-ABA381154670}" type="presParOf" srcId="{0322B33D-F16F-6B4C-BE2C-769FB5F04226}" destId="{8C56E1BE-EFD9-894B-A8C2-20B984264EE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BBEC0E-91A6-7B42-B9C5-90E20BD967D2}" type="doc">
      <dgm:prSet loTypeId="urn:microsoft.com/office/officeart/2009/layout/CirclePictureHierarchy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B1F80A3-6D0A-EF48-966E-5C929BD709D4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Classical</a:t>
          </a:r>
        </a:p>
      </dgm:t>
    </dgm:pt>
    <dgm:pt modelId="{0F00EB9E-692D-FD4F-B0FC-20973F65C53C}" type="parTrans" cxnId="{9A9F5A14-247B-1B45-97CD-05AB106748B8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F0B8EDFE-5BD9-B742-9060-872E2D422B3C}" type="sibTrans" cxnId="{9A9F5A14-247B-1B45-97CD-05AB106748B8}">
      <dgm:prSet/>
      <dgm:spPr/>
      <dgm:t>
        <a:bodyPr/>
        <a:lstStyle/>
        <a:p>
          <a:endParaRPr lang="en-US"/>
        </a:p>
      </dgm:t>
    </dgm:pt>
    <dgm:pt modelId="{E567C7AD-18D4-2240-B86C-A2EE2A43EDD3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ARIMA</a:t>
          </a:r>
        </a:p>
      </dgm:t>
    </dgm:pt>
    <dgm:pt modelId="{58CD05C9-7F0E-6349-A44F-FF50F9A5C28B}" type="parTrans" cxnId="{3B8FB29F-D55B-D34C-8D75-3F8202D21E87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B3C0E08D-39BA-F94C-8465-496D3BB7E7FF}" type="sibTrans" cxnId="{3B8FB29F-D55B-D34C-8D75-3F8202D21E87}">
      <dgm:prSet/>
      <dgm:spPr/>
      <dgm:t>
        <a:bodyPr/>
        <a:lstStyle/>
        <a:p>
          <a:endParaRPr lang="en-US"/>
        </a:p>
      </dgm:t>
    </dgm:pt>
    <dgm:pt modelId="{7AFCA469-099F-8246-9EBC-7DB5A04EA86F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STL-ARIMA</a:t>
          </a:r>
        </a:p>
      </dgm:t>
    </dgm:pt>
    <dgm:pt modelId="{3B789DFC-03DA-134C-A08E-E1F7F8E761F8}" type="parTrans" cxnId="{FE40C4E2-98EB-D141-BB63-9B85CFCD4785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28F2071A-C80F-FA4D-9B83-46B1598CA2AA}" type="sibTrans" cxnId="{FE40C4E2-98EB-D141-BB63-9B85CFCD4785}">
      <dgm:prSet/>
      <dgm:spPr/>
      <dgm:t>
        <a:bodyPr/>
        <a:lstStyle/>
        <a:p>
          <a:endParaRPr lang="en-US"/>
        </a:p>
      </dgm:t>
    </dgm:pt>
    <dgm:pt modelId="{62000A10-E227-074F-A56D-6EE64E598BB0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Machine Learning</a:t>
          </a:r>
        </a:p>
      </dgm:t>
    </dgm:pt>
    <dgm:pt modelId="{3C0BC06A-3D5A-D74F-805B-40E1703DD451}" type="parTrans" cxnId="{8139B91B-5E21-8F4C-A843-EF2DAD9FA737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1DB57711-F82F-4049-AC74-E55DC92691AD}" type="sibTrans" cxnId="{8139B91B-5E21-8F4C-A843-EF2DAD9FA737}">
      <dgm:prSet/>
      <dgm:spPr/>
      <dgm:t>
        <a:bodyPr/>
        <a:lstStyle/>
        <a:p>
          <a:endParaRPr lang="en-US"/>
        </a:p>
      </dgm:t>
    </dgm:pt>
    <dgm:pt modelId="{7260D65B-98F8-FF47-A8CB-CB6BA9434408}">
      <dgm:prSet phldrT="[Text]" custT="1"/>
      <dgm:spPr/>
      <dgm:t>
        <a:bodyPr/>
        <a:lstStyle/>
        <a:p>
          <a:r>
            <a:rPr lang="en-US" sz="1400" b="1" dirty="0">
              <a:solidFill>
                <a:schemeClr val="tx1">
                  <a:lumMod val="75000"/>
                  <a:lumOff val="25000"/>
                </a:schemeClr>
              </a:solidFill>
            </a:rPr>
            <a:t>Feed-forward autoregressive neural network with a single hidden layer</a:t>
          </a:r>
        </a:p>
      </dgm:t>
    </dgm:pt>
    <dgm:pt modelId="{8F4B26E7-301C-3D48-BD70-8FEBB4C26D7F}" type="parTrans" cxnId="{CC5F6202-AEF6-EF4B-BD39-F8A1A8DC985E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6064261D-3309-8A45-B528-3E66DB3F4D4C}" type="sibTrans" cxnId="{CC5F6202-AEF6-EF4B-BD39-F8A1A8DC985E}">
      <dgm:prSet/>
      <dgm:spPr/>
      <dgm:t>
        <a:bodyPr/>
        <a:lstStyle/>
        <a:p>
          <a:endParaRPr lang="en-US"/>
        </a:p>
      </dgm:t>
    </dgm:pt>
    <dgm:pt modelId="{BB85A981-8A57-4246-8BE6-73F1E630D08A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ETS</a:t>
          </a:r>
        </a:p>
      </dgm:t>
    </dgm:pt>
    <dgm:pt modelId="{7EE22D13-0806-5145-8568-5170C8A7DD05}" type="parTrans" cxnId="{2309D6D8-576C-C74D-BEA0-67AE426E1757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67B5D9F5-1711-5740-B59B-3CDC5F142EF8}" type="sibTrans" cxnId="{2309D6D8-576C-C74D-BEA0-67AE426E1757}">
      <dgm:prSet/>
      <dgm:spPr/>
      <dgm:t>
        <a:bodyPr/>
        <a:lstStyle/>
        <a:p>
          <a:endParaRPr lang="en-US"/>
        </a:p>
      </dgm:t>
    </dgm:pt>
    <dgm:pt modelId="{83D480AF-65A7-6145-B03D-B089DDE8F3B4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STL-ETS</a:t>
          </a:r>
        </a:p>
      </dgm:t>
    </dgm:pt>
    <dgm:pt modelId="{D1F2CCF9-B546-BF4A-BB57-C3295E948078}" type="parTrans" cxnId="{034DA6CA-4EFF-0149-8877-65C5DE19D5C8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B45D56AE-B7AF-354F-881B-6C64CCD22BE5}" type="sibTrans" cxnId="{034DA6CA-4EFF-0149-8877-65C5DE19D5C8}">
      <dgm:prSet/>
      <dgm:spPr/>
      <dgm:t>
        <a:bodyPr/>
        <a:lstStyle/>
        <a:p>
          <a:endParaRPr lang="en-US"/>
        </a:p>
      </dgm:t>
    </dgm:pt>
    <dgm:pt modelId="{E378635E-E5A2-9C4C-B808-EAB3D1AFB803}">
      <dgm:prSet phldrT="[Text]"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TBATS</a:t>
          </a:r>
        </a:p>
      </dgm:t>
    </dgm:pt>
    <dgm:pt modelId="{5134D0A8-E942-A048-A1BF-4D4EF0847105}" type="parTrans" cxnId="{D4BC9B6B-4A9E-7849-ACFA-F073822A7802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F2DEBA6A-8C22-E345-890C-643154097761}" type="sibTrans" cxnId="{D4BC9B6B-4A9E-7849-ACFA-F073822A7802}">
      <dgm:prSet/>
      <dgm:spPr/>
      <dgm:t>
        <a:bodyPr/>
        <a:lstStyle/>
        <a:p>
          <a:endParaRPr lang="en-US"/>
        </a:p>
      </dgm:t>
    </dgm:pt>
    <dgm:pt modelId="{46976BD4-69A6-214F-8B30-5D7B64E4EDF7}">
      <dgm:prSet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</a:rPr>
            <a:t>Ensemble</a:t>
          </a:r>
        </a:p>
      </dgm:t>
    </dgm:pt>
    <dgm:pt modelId="{546D2A7E-1942-CA46-A8F7-F8B0A3DEA340}" type="parTrans" cxnId="{658389C4-82CA-C84A-A033-E7714F96FED0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AFD7E1D6-F869-D140-956F-6AE3ABC92179}" type="sibTrans" cxnId="{658389C4-82CA-C84A-A033-E7714F96FED0}">
      <dgm:prSet/>
      <dgm:spPr/>
      <dgm:t>
        <a:bodyPr/>
        <a:lstStyle/>
        <a:p>
          <a:endParaRPr lang="en-US"/>
        </a:p>
      </dgm:t>
    </dgm:pt>
    <dgm:pt modelId="{129C334C-A99F-2249-BCAD-905BA3A8A2A0}">
      <dgm:prSet custT="1"/>
      <dgm:spPr/>
      <dgm:t>
        <a:bodyPr/>
        <a:lstStyle/>
        <a:p>
          <a:r>
            <a:rPr lang="en-US" sz="1600" b="1" dirty="0">
              <a:solidFill>
                <a:schemeClr val="tx1">
                  <a:lumMod val="75000"/>
                  <a:lumOff val="25000"/>
                </a:schemeClr>
              </a:solidFill>
            </a:rPr>
            <a:t>ARIMA, neural network, STL-ARIMA, and TBATS</a:t>
          </a:r>
        </a:p>
      </dgm:t>
    </dgm:pt>
    <dgm:pt modelId="{38091AAD-F92C-3D43-B323-B01F6761893A}" type="parTrans" cxnId="{33400E9B-6836-784E-93D2-2D494D1E605B}">
      <dgm:prSet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FDF0348A-01E1-CB44-8E6A-D25C3A26EBE1}" type="sibTrans" cxnId="{33400E9B-6836-784E-93D2-2D494D1E605B}">
      <dgm:prSet/>
      <dgm:spPr/>
      <dgm:t>
        <a:bodyPr/>
        <a:lstStyle/>
        <a:p>
          <a:endParaRPr lang="en-US"/>
        </a:p>
      </dgm:t>
    </dgm:pt>
    <dgm:pt modelId="{4F51BEE2-1A35-6842-BE49-4334763162E5}">
      <dgm:prSet phldrT="[Text]" custT="1"/>
      <dgm:spPr/>
      <dgm:t>
        <a:bodyPr/>
        <a:lstStyle/>
        <a:p>
          <a:pPr algn="l"/>
          <a:r>
            <a:rPr lang="en-US" sz="3600" b="1" dirty="0">
              <a:solidFill>
                <a:schemeClr val="accent3"/>
              </a:solidFill>
            </a:rPr>
            <a:t>Time Series Methods Used</a:t>
          </a:r>
        </a:p>
      </dgm:t>
    </dgm:pt>
    <dgm:pt modelId="{72799B14-9381-DF4E-91B9-E1485789EA51}" type="sibTrans" cxnId="{2CFA2534-A70B-754D-AE70-2A9A7969476B}">
      <dgm:prSet/>
      <dgm:spPr/>
      <dgm:t>
        <a:bodyPr/>
        <a:lstStyle/>
        <a:p>
          <a:endParaRPr lang="en-US"/>
        </a:p>
      </dgm:t>
    </dgm:pt>
    <dgm:pt modelId="{AFDF1CD0-B3F4-AB46-A12D-0EE00B3E0241}" type="parTrans" cxnId="{2CFA2534-A70B-754D-AE70-2A9A7969476B}">
      <dgm:prSet/>
      <dgm:spPr/>
      <dgm:t>
        <a:bodyPr/>
        <a:lstStyle/>
        <a:p>
          <a:endParaRPr lang="en-US"/>
        </a:p>
      </dgm:t>
    </dgm:pt>
    <dgm:pt modelId="{0C00703F-0D0E-654D-8672-BFE155DA73B2}" type="pres">
      <dgm:prSet presAssocID="{ECBBEC0E-91A6-7B42-B9C5-90E20BD967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5634E21-41A1-074C-A88D-1E362900D563}" type="pres">
      <dgm:prSet presAssocID="{4F51BEE2-1A35-6842-BE49-4334763162E5}" presName="hierRoot1" presStyleCnt="0"/>
      <dgm:spPr/>
    </dgm:pt>
    <dgm:pt modelId="{4DD4914E-D15E-1E40-B4A7-9114D9E788A9}" type="pres">
      <dgm:prSet presAssocID="{4F51BEE2-1A35-6842-BE49-4334763162E5}" presName="composite" presStyleCnt="0"/>
      <dgm:spPr/>
    </dgm:pt>
    <dgm:pt modelId="{65C69AA6-9C9C-1947-9B18-8368720E4B9B}" type="pres">
      <dgm:prSet presAssocID="{4F51BEE2-1A35-6842-BE49-4334763162E5}" presName="image" presStyleLbl="node0" presStyleIdx="0" presStyleCnt="1" custLinFactX="-500000" custLinFactNeighborX="-545131" custLinFactNeighborY="-89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thly calendar with solid fill"/>
        </a:ext>
      </dgm:extLst>
    </dgm:pt>
    <dgm:pt modelId="{CA273E87-5F64-894A-A38B-874A95D23211}" type="pres">
      <dgm:prSet presAssocID="{4F51BEE2-1A35-6842-BE49-4334763162E5}" presName="text" presStyleLbl="revTx" presStyleIdx="0" presStyleCnt="11" custScaleX="565772" custLinFactX="-200000" custLinFactNeighborX="-270305" custLinFactNeighborY="-15387">
        <dgm:presLayoutVars>
          <dgm:chPref val="3"/>
        </dgm:presLayoutVars>
      </dgm:prSet>
      <dgm:spPr/>
    </dgm:pt>
    <dgm:pt modelId="{C41DD364-DF26-494E-B845-508E1FD853D8}" type="pres">
      <dgm:prSet presAssocID="{4F51BEE2-1A35-6842-BE49-4334763162E5}" presName="hierChild2" presStyleCnt="0"/>
      <dgm:spPr/>
    </dgm:pt>
    <dgm:pt modelId="{81CE9083-85C9-C846-A882-01B51CCBDE5F}" type="pres">
      <dgm:prSet presAssocID="{0F00EB9E-692D-FD4F-B0FC-20973F65C53C}" presName="Name10" presStyleLbl="parChTrans1D2" presStyleIdx="0" presStyleCnt="3"/>
      <dgm:spPr/>
    </dgm:pt>
    <dgm:pt modelId="{F28073B9-7441-4D44-8EAD-308154AB9827}" type="pres">
      <dgm:prSet presAssocID="{AB1F80A3-6D0A-EF48-966E-5C929BD709D4}" presName="hierRoot2" presStyleCnt="0"/>
      <dgm:spPr/>
    </dgm:pt>
    <dgm:pt modelId="{11AE0A61-4D05-BA4B-BEAC-CA546E2FB964}" type="pres">
      <dgm:prSet presAssocID="{AB1F80A3-6D0A-EF48-966E-5C929BD709D4}" presName="composite2" presStyleCnt="0"/>
      <dgm:spPr/>
    </dgm:pt>
    <dgm:pt modelId="{098B9542-67F8-EF42-B22C-D18FB02E59AC}" type="pres">
      <dgm:prSet presAssocID="{AB1F80A3-6D0A-EF48-966E-5C929BD709D4}" presName="image2" presStyleLbl="node2" presStyleIdx="0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 outline"/>
        </a:ext>
      </dgm:extLst>
    </dgm:pt>
    <dgm:pt modelId="{33FB372F-816B-4144-9436-58317ADB8979}" type="pres">
      <dgm:prSet presAssocID="{AB1F80A3-6D0A-EF48-966E-5C929BD709D4}" presName="text2" presStyleLbl="revTx" presStyleIdx="1" presStyleCnt="11">
        <dgm:presLayoutVars>
          <dgm:chPref val="3"/>
        </dgm:presLayoutVars>
      </dgm:prSet>
      <dgm:spPr/>
    </dgm:pt>
    <dgm:pt modelId="{F5FC44E5-EF23-AC45-AEF3-6E2557D52884}" type="pres">
      <dgm:prSet presAssocID="{AB1F80A3-6D0A-EF48-966E-5C929BD709D4}" presName="hierChild3" presStyleCnt="0"/>
      <dgm:spPr/>
    </dgm:pt>
    <dgm:pt modelId="{C3E5A25F-7E48-C34E-A625-F702B8485310}" type="pres">
      <dgm:prSet presAssocID="{58CD05C9-7F0E-6349-A44F-FF50F9A5C28B}" presName="Name17" presStyleLbl="parChTrans1D3" presStyleIdx="0" presStyleCnt="7"/>
      <dgm:spPr/>
    </dgm:pt>
    <dgm:pt modelId="{E30F3F62-F53D-D04D-90DE-3DD00747ED26}" type="pres">
      <dgm:prSet presAssocID="{E567C7AD-18D4-2240-B86C-A2EE2A43EDD3}" presName="hierRoot3" presStyleCnt="0"/>
      <dgm:spPr/>
    </dgm:pt>
    <dgm:pt modelId="{921B9319-7B0E-334D-BAD7-B30AD416F3F9}" type="pres">
      <dgm:prSet presAssocID="{E567C7AD-18D4-2240-B86C-A2EE2A43EDD3}" presName="composite3" presStyleCnt="0"/>
      <dgm:spPr/>
    </dgm:pt>
    <dgm:pt modelId="{0F6B631B-3E57-354B-AEB5-8BBCEE1AFEC5}" type="pres">
      <dgm:prSet presAssocID="{E567C7AD-18D4-2240-B86C-A2EE2A43EDD3}" presName="image3" presStyleLbl="node3" presStyleIdx="0" presStyleCnt="7"/>
      <dgm:spPr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330639AB-CCB3-AD48-A7BC-21E69560483C}" type="pres">
      <dgm:prSet presAssocID="{E567C7AD-18D4-2240-B86C-A2EE2A43EDD3}" presName="text3" presStyleLbl="revTx" presStyleIdx="2" presStyleCnt="11">
        <dgm:presLayoutVars>
          <dgm:chPref val="3"/>
        </dgm:presLayoutVars>
      </dgm:prSet>
      <dgm:spPr/>
    </dgm:pt>
    <dgm:pt modelId="{B764A296-993F-574A-94FB-FB4B604C76A3}" type="pres">
      <dgm:prSet presAssocID="{E567C7AD-18D4-2240-B86C-A2EE2A43EDD3}" presName="hierChild4" presStyleCnt="0"/>
      <dgm:spPr/>
    </dgm:pt>
    <dgm:pt modelId="{BF0B6662-3FF8-7E4B-BDA6-B498ABADD3E9}" type="pres">
      <dgm:prSet presAssocID="{7EE22D13-0806-5145-8568-5170C8A7DD05}" presName="Name17" presStyleLbl="parChTrans1D3" presStyleIdx="1" presStyleCnt="7"/>
      <dgm:spPr/>
    </dgm:pt>
    <dgm:pt modelId="{A4D6D340-F736-774C-869D-BAD69190CED3}" type="pres">
      <dgm:prSet presAssocID="{BB85A981-8A57-4246-8BE6-73F1E630D08A}" presName="hierRoot3" presStyleCnt="0"/>
      <dgm:spPr/>
    </dgm:pt>
    <dgm:pt modelId="{667D1DE1-6B45-DC4E-AF61-C670965B1CE1}" type="pres">
      <dgm:prSet presAssocID="{BB85A981-8A57-4246-8BE6-73F1E630D08A}" presName="composite3" presStyleCnt="0"/>
      <dgm:spPr/>
    </dgm:pt>
    <dgm:pt modelId="{3F6C5D63-ABBD-FF48-9213-D4C2241A30D9}" type="pres">
      <dgm:prSet presAssocID="{BB85A981-8A57-4246-8BE6-73F1E630D08A}" presName="image3" presStyleLbl="node3" presStyleIdx="1" presStyleCnt="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32C3CF20-A403-7144-98FE-8700AB096B07}" type="pres">
      <dgm:prSet presAssocID="{BB85A981-8A57-4246-8BE6-73F1E630D08A}" presName="text3" presStyleLbl="revTx" presStyleIdx="3" presStyleCnt="11">
        <dgm:presLayoutVars>
          <dgm:chPref val="3"/>
        </dgm:presLayoutVars>
      </dgm:prSet>
      <dgm:spPr/>
    </dgm:pt>
    <dgm:pt modelId="{7583DF90-A8A0-8746-893C-D2F05C88918C}" type="pres">
      <dgm:prSet presAssocID="{BB85A981-8A57-4246-8BE6-73F1E630D08A}" presName="hierChild4" presStyleCnt="0"/>
      <dgm:spPr/>
    </dgm:pt>
    <dgm:pt modelId="{53A24DAB-9552-E843-9B3B-66AD3FAFE718}" type="pres">
      <dgm:prSet presAssocID="{3B789DFC-03DA-134C-A08E-E1F7F8E761F8}" presName="Name17" presStyleLbl="parChTrans1D3" presStyleIdx="2" presStyleCnt="7"/>
      <dgm:spPr/>
    </dgm:pt>
    <dgm:pt modelId="{EE1F3A55-813F-9B43-96F1-53259162E8EC}" type="pres">
      <dgm:prSet presAssocID="{7AFCA469-099F-8246-9EBC-7DB5A04EA86F}" presName="hierRoot3" presStyleCnt="0"/>
      <dgm:spPr/>
    </dgm:pt>
    <dgm:pt modelId="{18B10064-CF4C-2348-A3C0-66A091B0C7D2}" type="pres">
      <dgm:prSet presAssocID="{7AFCA469-099F-8246-9EBC-7DB5A04EA86F}" presName="composite3" presStyleCnt="0"/>
      <dgm:spPr/>
    </dgm:pt>
    <dgm:pt modelId="{389FE4B1-2E29-434F-8B8A-70F1617E598E}" type="pres">
      <dgm:prSet presAssocID="{7AFCA469-099F-8246-9EBC-7DB5A04EA86F}" presName="image3" presStyleLbl="node3" presStyleIdx="2" presStyleCnt="7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12E614E5-BD22-5746-9624-5986441CDA22}" type="pres">
      <dgm:prSet presAssocID="{7AFCA469-099F-8246-9EBC-7DB5A04EA86F}" presName="text3" presStyleLbl="revTx" presStyleIdx="4" presStyleCnt="11">
        <dgm:presLayoutVars>
          <dgm:chPref val="3"/>
        </dgm:presLayoutVars>
      </dgm:prSet>
      <dgm:spPr/>
    </dgm:pt>
    <dgm:pt modelId="{95B62C22-D573-5649-A4A9-D79FF6202971}" type="pres">
      <dgm:prSet presAssocID="{7AFCA469-099F-8246-9EBC-7DB5A04EA86F}" presName="hierChild4" presStyleCnt="0"/>
      <dgm:spPr/>
    </dgm:pt>
    <dgm:pt modelId="{B706BE65-6A38-A549-94BD-605C435BD77B}" type="pres">
      <dgm:prSet presAssocID="{D1F2CCF9-B546-BF4A-BB57-C3295E948078}" presName="Name17" presStyleLbl="parChTrans1D3" presStyleIdx="3" presStyleCnt="7"/>
      <dgm:spPr/>
    </dgm:pt>
    <dgm:pt modelId="{C5797085-AA29-7141-BAB0-38C913A91D0E}" type="pres">
      <dgm:prSet presAssocID="{83D480AF-65A7-6145-B03D-B089DDE8F3B4}" presName="hierRoot3" presStyleCnt="0"/>
      <dgm:spPr/>
    </dgm:pt>
    <dgm:pt modelId="{236DA935-3901-474F-BB9F-30F144F9AE14}" type="pres">
      <dgm:prSet presAssocID="{83D480AF-65A7-6145-B03D-B089DDE8F3B4}" presName="composite3" presStyleCnt="0"/>
      <dgm:spPr/>
    </dgm:pt>
    <dgm:pt modelId="{1AA64AAF-6381-C340-8D7C-70C0E963B888}" type="pres">
      <dgm:prSet presAssocID="{83D480AF-65A7-6145-B03D-B089DDE8F3B4}" presName="image3" presStyleLbl="node3" presStyleIdx="3" presStyleCnt="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4 with solid fill"/>
        </a:ext>
      </dgm:extLst>
    </dgm:pt>
    <dgm:pt modelId="{65E36A0F-E85D-F440-A19C-06D45D35D585}" type="pres">
      <dgm:prSet presAssocID="{83D480AF-65A7-6145-B03D-B089DDE8F3B4}" presName="text3" presStyleLbl="revTx" presStyleIdx="5" presStyleCnt="11">
        <dgm:presLayoutVars>
          <dgm:chPref val="3"/>
        </dgm:presLayoutVars>
      </dgm:prSet>
      <dgm:spPr/>
    </dgm:pt>
    <dgm:pt modelId="{49FE510E-086E-554D-93DA-BE975A30E3A6}" type="pres">
      <dgm:prSet presAssocID="{83D480AF-65A7-6145-B03D-B089DDE8F3B4}" presName="hierChild4" presStyleCnt="0"/>
      <dgm:spPr/>
    </dgm:pt>
    <dgm:pt modelId="{44B6FED7-1F93-7D4D-A678-8B404CD8D6F6}" type="pres">
      <dgm:prSet presAssocID="{5134D0A8-E942-A048-A1BF-4D4EF0847105}" presName="Name17" presStyleLbl="parChTrans1D3" presStyleIdx="4" presStyleCnt="7"/>
      <dgm:spPr/>
    </dgm:pt>
    <dgm:pt modelId="{10C236CD-EEDF-1641-B578-16D90745DB29}" type="pres">
      <dgm:prSet presAssocID="{E378635E-E5A2-9C4C-B808-EAB3D1AFB803}" presName="hierRoot3" presStyleCnt="0"/>
      <dgm:spPr/>
    </dgm:pt>
    <dgm:pt modelId="{D867C31A-B4E1-584F-9B48-4FFF49F7E564}" type="pres">
      <dgm:prSet presAssocID="{E378635E-E5A2-9C4C-B808-EAB3D1AFB803}" presName="composite3" presStyleCnt="0"/>
      <dgm:spPr/>
    </dgm:pt>
    <dgm:pt modelId="{FDBBF7AB-772F-884E-A9DB-CF019EA6D90A}" type="pres">
      <dgm:prSet presAssocID="{E378635E-E5A2-9C4C-B808-EAB3D1AFB803}" presName="image3" presStyleLbl="node3" presStyleIdx="4" presStyleCnt="7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5 with solid fill"/>
        </a:ext>
      </dgm:extLst>
    </dgm:pt>
    <dgm:pt modelId="{B3D7B752-C41D-A849-879B-A2EE8430772B}" type="pres">
      <dgm:prSet presAssocID="{E378635E-E5A2-9C4C-B808-EAB3D1AFB803}" presName="text3" presStyleLbl="revTx" presStyleIdx="6" presStyleCnt="11">
        <dgm:presLayoutVars>
          <dgm:chPref val="3"/>
        </dgm:presLayoutVars>
      </dgm:prSet>
      <dgm:spPr/>
    </dgm:pt>
    <dgm:pt modelId="{B6DD4C42-60E1-2841-96D2-7DB4C0380419}" type="pres">
      <dgm:prSet presAssocID="{E378635E-E5A2-9C4C-B808-EAB3D1AFB803}" presName="hierChild4" presStyleCnt="0"/>
      <dgm:spPr/>
    </dgm:pt>
    <dgm:pt modelId="{19ED2F18-2B7A-C84F-AC7C-2BBB43AAB0E3}" type="pres">
      <dgm:prSet presAssocID="{3C0BC06A-3D5A-D74F-805B-40E1703DD451}" presName="Name10" presStyleLbl="parChTrans1D2" presStyleIdx="1" presStyleCnt="3"/>
      <dgm:spPr/>
    </dgm:pt>
    <dgm:pt modelId="{7C8D8AD8-333A-7149-8D6E-5801358BF90C}" type="pres">
      <dgm:prSet presAssocID="{62000A10-E227-074F-A56D-6EE64E598BB0}" presName="hierRoot2" presStyleCnt="0"/>
      <dgm:spPr/>
    </dgm:pt>
    <dgm:pt modelId="{402FAEE4-F21C-2445-8595-BD907C13D92C}" type="pres">
      <dgm:prSet presAssocID="{62000A10-E227-074F-A56D-6EE64E598BB0}" presName="composite2" presStyleCnt="0"/>
      <dgm:spPr/>
    </dgm:pt>
    <dgm:pt modelId="{BFE281CC-8FC3-8141-859D-EC4D6CE89BEE}" type="pres">
      <dgm:prSet presAssocID="{62000A10-E227-074F-A56D-6EE64E598BB0}" presName="image2" presStyleLbl="node2" presStyleIdx="1" presStyleCnt="3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0C529940-7814-8C47-9188-0DA8A29DCD95}" type="pres">
      <dgm:prSet presAssocID="{62000A10-E227-074F-A56D-6EE64E598BB0}" presName="text2" presStyleLbl="revTx" presStyleIdx="7" presStyleCnt="11">
        <dgm:presLayoutVars>
          <dgm:chPref val="3"/>
        </dgm:presLayoutVars>
      </dgm:prSet>
      <dgm:spPr/>
    </dgm:pt>
    <dgm:pt modelId="{F3E1CB0E-EAA1-D347-8788-7E817C08A041}" type="pres">
      <dgm:prSet presAssocID="{62000A10-E227-074F-A56D-6EE64E598BB0}" presName="hierChild3" presStyleCnt="0"/>
      <dgm:spPr/>
    </dgm:pt>
    <dgm:pt modelId="{9048AEEB-BEC9-EA4D-8C79-391EDB28BBC7}" type="pres">
      <dgm:prSet presAssocID="{8F4B26E7-301C-3D48-BD70-8FEBB4C26D7F}" presName="Name17" presStyleLbl="parChTrans1D3" presStyleIdx="5" presStyleCnt="7"/>
      <dgm:spPr/>
    </dgm:pt>
    <dgm:pt modelId="{108AF78F-F317-BF40-BD6C-FBD9D7D582DA}" type="pres">
      <dgm:prSet presAssocID="{7260D65B-98F8-FF47-A8CB-CB6BA9434408}" presName="hierRoot3" presStyleCnt="0"/>
      <dgm:spPr/>
    </dgm:pt>
    <dgm:pt modelId="{3DF0CC28-7D4A-9A4C-B27C-CFFBCB81372C}" type="pres">
      <dgm:prSet presAssocID="{7260D65B-98F8-FF47-A8CB-CB6BA9434408}" presName="composite3" presStyleCnt="0"/>
      <dgm:spPr/>
    </dgm:pt>
    <dgm:pt modelId="{0008CDEE-CA53-6341-A84A-35A5024CD958}" type="pres">
      <dgm:prSet presAssocID="{7260D65B-98F8-FF47-A8CB-CB6BA9434408}" presName="image3" presStyleLbl="node3" presStyleIdx="5" presStyleCnt="7" custLinFactNeighborX="5116"/>
      <dgm:spPr>
        <a:blipFill>
          <a:blip xmlns:r="http://schemas.openxmlformats.org/officeDocument/2006/relationships"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6 with solid fill"/>
        </a:ext>
      </dgm:extLst>
    </dgm:pt>
    <dgm:pt modelId="{F9070781-9A73-D545-AD79-B260A8CF110A}" type="pres">
      <dgm:prSet presAssocID="{7260D65B-98F8-FF47-A8CB-CB6BA9434408}" presName="text3" presStyleLbl="revTx" presStyleIdx="8" presStyleCnt="11" custScaleX="112089" custLinFactNeighborX="6824">
        <dgm:presLayoutVars>
          <dgm:chPref val="3"/>
        </dgm:presLayoutVars>
      </dgm:prSet>
      <dgm:spPr/>
    </dgm:pt>
    <dgm:pt modelId="{8A40DB83-6F0E-F341-960D-8AE5C12A6C91}" type="pres">
      <dgm:prSet presAssocID="{7260D65B-98F8-FF47-A8CB-CB6BA9434408}" presName="hierChild4" presStyleCnt="0"/>
      <dgm:spPr/>
    </dgm:pt>
    <dgm:pt modelId="{459CC6F8-C5DA-A349-8C4D-DEFDEAAD11D2}" type="pres">
      <dgm:prSet presAssocID="{546D2A7E-1942-CA46-A8F7-F8B0A3DEA340}" presName="Name10" presStyleLbl="parChTrans1D2" presStyleIdx="2" presStyleCnt="3"/>
      <dgm:spPr/>
    </dgm:pt>
    <dgm:pt modelId="{29EE3D26-0C62-EF47-91DF-C52BA20D5CB3}" type="pres">
      <dgm:prSet presAssocID="{46976BD4-69A6-214F-8B30-5D7B64E4EDF7}" presName="hierRoot2" presStyleCnt="0"/>
      <dgm:spPr/>
    </dgm:pt>
    <dgm:pt modelId="{2D3474CB-21C0-7B41-8F54-6E07C953D567}" type="pres">
      <dgm:prSet presAssocID="{46976BD4-69A6-214F-8B30-5D7B64E4EDF7}" presName="composite2" presStyleCnt="0"/>
      <dgm:spPr/>
    </dgm:pt>
    <dgm:pt modelId="{7F50EDF8-6D17-884F-BE2D-3E74EA9FBCB4}" type="pres">
      <dgm:prSet presAssocID="{46976BD4-69A6-214F-8B30-5D7B64E4EDF7}" presName="image2" presStyleLbl="node2" presStyleIdx="2" presStyleCnt="3"/>
      <dgm:spPr>
        <a:blipFill>
          <a:blip xmlns:r="http://schemas.openxmlformats.org/officeDocument/2006/relationships"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uffle with solid fill"/>
        </a:ext>
      </dgm:extLst>
    </dgm:pt>
    <dgm:pt modelId="{1655BD53-B831-EC4C-B976-2FAB2D8CC299}" type="pres">
      <dgm:prSet presAssocID="{46976BD4-69A6-214F-8B30-5D7B64E4EDF7}" presName="text2" presStyleLbl="revTx" presStyleIdx="9" presStyleCnt="11">
        <dgm:presLayoutVars>
          <dgm:chPref val="3"/>
        </dgm:presLayoutVars>
      </dgm:prSet>
      <dgm:spPr/>
    </dgm:pt>
    <dgm:pt modelId="{64DA1308-1C64-0148-89A0-368B18B47534}" type="pres">
      <dgm:prSet presAssocID="{46976BD4-69A6-214F-8B30-5D7B64E4EDF7}" presName="hierChild3" presStyleCnt="0"/>
      <dgm:spPr/>
    </dgm:pt>
    <dgm:pt modelId="{E6B443DA-0A3E-9C41-BCE3-01BD3D2538D5}" type="pres">
      <dgm:prSet presAssocID="{38091AAD-F92C-3D43-B323-B01F6761893A}" presName="Name17" presStyleLbl="parChTrans1D3" presStyleIdx="6" presStyleCnt="7"/>
      <dgm:spPr/>
    </dgm:pt>
    <dgm:pt modelId="{5D5CDFA1-8353-A149-AA21-26A47A78C8AD}" type="pres">
      <dgm:prSet presAssocID="{129C334C-A99F-2249-BCAD-905BA3A8A2A0}" presName="hierRoot3" presStyleCnt="0"/>
      <dgm:spPr/>
    </dgm:pt>
    <dgm:pt modelId="{2FCD3A5F-4377-5947-ADA1-58D2D509256E}" type="pres">
      <dgm:prSet presAssocID="{129C334C-A99F-2249-BCAD-905BA3A8A2A0}" presName="composite3" presStyleCnt="0"/>
      <dgm:spPr/>
    </dgm:pt>
    <dgm:pt modelId="{7B779769-A8D3-E947-A1F3-6DB66AE940FC}" type="pres">
      <dgm:prSet presAssocID="{129C334C-A99F-2249-BCAD-905BA3A8A2A0}" presName="image3" presStyleLbl="node3" presStyleIdx="6" presStyleCnt="7"/>
      <dgm:spPr>
        <a:blipFill>
          <a:blip xmlns:r="http://schemas.openxmlformats.org/officeDocument/2006/relationships"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7 with solid fill"/>
        </a:ext>
      </dgm:extLst>
    </dgm:pt>
    <dgm:pt modelId="{39B3A00B-F72F-484E-8AE7-6A63375F9D5C}" type="pres">
      <dgm:prSet presAssocID="{129C334C-A99F-2249-BCAD-905BA3A8A2A0}" presName="text3" presStyleLbl="revTx" presStyleIdx="10" presStyleCnt="11">
        <dgm:presLayoutVars>
          <dgm:chPref val="3"/>
        </dgm:presLayoutVars>
      </dgm:prSet>
      <dgm:spPr/>
    </dgm:pt>
    <dgm:pt modelId="{7A998487-2C2D-CE44-B934-FD84B7CCF98F}" type="pres">
      <dgm:prSet presAssocID="{129C334C-A99F-2249-BCAD-905BA3A8A2A0}" presName="hierChild4" presStyleCnt="0"/>
      <dgm:spPr/>
    </dgm:pt>
  </dgm:ptLst>
  <dgm:cxnLst>
    <dgm:cxn modelId="{CC5F6202-AEF6-EF4B-BD39-F8A1A8DC985E}" srcId="{62000A10-E227-074F-A56D-6EE64E598BB0}" destId="{7260D65B-98F8-FF47-A8CB-CB6BA9434408}" srcOrd="0" destOrd="0" parTransId="{8F4B26E7-301C-3D48-BD70-8FEBB4C26D7F}" sibTransId="{6064261D-3309-8A45-B528-3E66DB3F4D4C}"/>
    <dgm:cxn modelId="{9A9F5A14-247B-1B45-97CD-05AB106748B8}" srcId="{4F51BEE2-1A35-6842-BE49-4334763162E5}" destId="{AB1F80A3-6D0A-EF48-966E-5C929BD709D4}" srcOrd="0" destOrd="0" parTransId="{0F00EB9E-692D-FD4F-B0FC-20973F65C53C}" sibTransId="{F0B8EDFE-5BD9-B742-9060-872E2D422B3C}"/>
    <dgm:cxn modelId="{90F7D61A-49E8-5845-B6DE-B9E60B5E3D1D}" type="presOf" srcId="{4F51BEE2-1A35-6842-BE49-4334763162E5}" destId="{CA273E87-5F64-894A-A38B-874A95D23211}" srcOrd="0" destOrd="0" presId="urn:microsoft.com/office/officeart/2009/layout/CirclePictureHierarchy"/>
    <dgm:cxn modelId="{8139B91B-5E21-8F4C-A843-EF2DAD9FA737}" srcId="{4F51BEE2-1A35-6842-BE49-4334763162E5}" destId="{62000A10-E227-074F-A56D-6EE64E598BB0}" srcOrd="1" destOrd="0" parTransId="{3C0BC06A-3D5A-D74F-805B-40E1703DD451}" sibTransId="{1DB57711-F82F-4049-AC74-E55DC92691AD}"/>
    <dgm:cxn modelId="{C31FC11B-D9DA-4E4F-9C77-B83C7DC4F678}" type="presOf" srcId="{BB85A981-8A57-4246-8BE6-73F1E630D08A}" destId="{32C3CF20-A403-7144-98FE-8700AB096B07}" srcOrd="0" destOrd="0" presId="urn:microsoft.com/office/officeart/2009/layout/CirclePictureHierarchy"/>
    <dgm:cxn modelId="{F9B8FC24-4ABC-5542-9E45-86E9BCEE4329}" type="presOf" srcId="{ECBBEC0E-91A6-7B42-B9C5-90E20BD967D2}" destId="{0C00703F-0D0E-654D-8672-BFE155DA73B2}" srcOrd="0" destOrd="0" presId="urn:microsoft.com/office/officeart/2009/layout/CirclePictureHierarchy"/>
    <dgm:cxn modelId="{90736527-2B70-5C46-87E1-1D02B7AEAA48}" type="presOf" srcId="{0F00EB9E-692D-FD4F-B0FC-20973F65C53C}" destId="{81CE9083-85C9-C846-A882-01B51CCBDE5F}" srcOrd="0" destOrd="0" presId="urn:microsoft.com/office/officeart/2009/layout/CirclePictureHierarchy"/>
    <dgm:cxn modelId="{3C48EA28-BA2B-B14D-8255-671BFAA8C246}" type="presOf" srcId="{83D480AF-65A7-6145-B03D-B089DDE8F3B4}" destId="{65E36A0F-E85D-F440-A19C-06D45D35D585}" srcOrd="0" destOrd="0" presId="urn:microsoft.com/office/officeart/2009/layout/CirclePictureHierarchy"/>
    <dgm:cxn modelId="{2CFA2534-A70B-754D-AE70-2A9A7969476B}" srcId="{ECBBEC0E-91A6-7B42-B9C5-90E20BD967D2}" destId="{4F51BEE2-1A35-6842-BE49-4334763162E5}" srcOrd="0" destOrd="0" parTransId="{AFDF1CD0-B3F4-AB46-A12D-0EE00B3E0241}" sibTransId="{72799B14-9381-DF4E-91B9-E1485789EA51}"/>
    <dgm:cxn modelId="{70869D42-0E88-1543-AD9B-EBE015CA0027}" type="presOf" srcId="{129C334C-A99F-2249-BCAD-905BA3A8A2A0}" destId="{39B3A00B-F72F-484E-8AE7-6A63375F9D5C}" srcOrd="0" destOrd="0" presId="urn:microsoft.com/office/officeart/2009/layout/CirclePictureHierarchy"/>
    <dgm:cxn modelId="{77A2B066-F846-8547-8016-ABB8EA8633BF}" type="presOf" srcId="{46976BD4-69A6-214F-8B30-5D7B64E4EDF7}" destId="{1655BD53-B831-EC4C-B976-2FAB2D8CC299}" srcOrd="0" destOrd="0" presId="urn:microsoft.com/office/officeart/2009/layout/CirclePictureHierarchy"/>
    <dgm:cxn modelId="{D4BC9B6B-4A9E-7849-ACFA-F073822A7802}" srcId="{AB1F80A3-6D0A-EF48-966E-5C929BD709D4}" destId="{E378635E-E5A2-9C4C-B808-EAB3D1AFB803}" srcOrd="4" destOrd="0" parTransId="{5134D0A8-E942-A048-A1BF-4D4EF0847105}" sibTransId="{F2DEBA6A-8C22-E345-890C-643154097761}"/>
    <dgm:cxn modelId="{B2B71476-041D-784F-B4FC-089F64A8408B}" type="presOf" srcId="{D1F2CCF9-B546-BF4A-BB57-C3295E948078}" destId="{B706BE65-6A38-A549-94BD-605C435BD77B}" srcOrd="0" destOrd="0" presId="urn:microsoft.com/office/officeart/2009/layout/CirclePictureHierarchy"/>
    <dgm:cxn modelId="{5438CF81-4BBB-AF47-9BFE-80B30668F86E}" type="presOf" srcId="{546D2A7E-1942-CA46-A8F7-F8B0A3DEA340}" destId="{459CC6F8-C5DA-A349-8C4D-DEFDEAAD11D2}" srcOrd="0" destOrd="0" presId="urn:microsoft.com/office/officeart/2009/layout/CirclePictureHierarchy"/>
    <dgm:cxn modelId="{4AE82391-AB1E-BB49-9C9D-0D309AAAFB93}" type="presOf" srcId="{7AFCA469-099F-8246-9EBC-7DB5A04EA86F}" destId="{12E614E5-BD22-5746-9624-5986441CDA22}" srcOrd="0" destOrd="0" presId="urn:microsoft.com/office/officeart/2009/layout/CirclePictureHierarchy"/>
    <dgm:cxn modelId="{F8067197-D9D8-BB49-9CEF-33CA19C1FFAA}" type="presOf" srcId="{7EE22D13-0806-5145-8568-5170C8A7DD05}" destId="{BF0B6662-3FF8-7E4B-BDA6-B498ABADD3E9}" srcOrd="0" destOrd="0" presId="urn:microsoft.com/office/officeart/2009/layout/CirclePictureHierarchy"/>
    <dgm:cxn modelId="{75C87A97-10AF-D94C-B7EC-1758003095DE}" type="presOf" srcId="{38091AAD-F92C-3D43-B323-B01F6761893A}" destId="{E6B443DA-0A3E-9C41-BCE3-01BD3D2538D5}" srcOrd="0" destOrd="0" presId="urn:microsoft.com/office/officeart/2009/layout/CirclePictureHierarchy"/>
    <dgm:cxn modelId="{33400E9B-6836-784E-93D2-2D494D1E605B}" srcId="{46976BD4-69A6-214F-8B30-5D7B64E4EDF7}" destId="{129C334C-A99F-2249-BCAD-905BA3A8A2A0}" srcOrd="0" destOrd="0" parTransId="{38091AAD-F92C-3D43-B323-B01F6761893A}" sibTransId="{FDF0348A-01E1-CB44-8E6A-D25C3A26EBE1}"/>
    <dgm:cxn modelId="{3B8FB29F-D55B-D34C-8D75-3F8202D21E87}" srcId="{AB1F80A3-6D0A-EF48-966E-5C929BD709D4}" destId="{E567C7AD-18D4-2240-B86C-A2EE2A43EDD3}" srcOrd="0" destOrd="0" parTransId="{58CD05C9-7F0E-6349-A44F-FF50F9A5C28B}" sibTransId="{B3C0E08D-39BA-F94C-8465-496D3BB7E7FF}"/>
    <dgm:cxn modelId="{9EC7C1A4-3C35-C940-9501-CDBE43B5E408}" type="presOf" srcId="{3C0BC06A-3D5A-D74F-805B-40E1703DD451}" destId="{19ED2F18-2B7A-C84F-AC7C-2BBB43AAB0E3}" srcOrd="0" destOrd="0" presId="urn:microsoft.com/office/officeart/2009/layout/CirclePictureHierarchy"/>
    <dgm:cxn modelId="{A3916FA5-4624-EE45-9525-50F1C6775500}" type="presOf" srcId="{7260D65B-98F8-FF47-A8CB-CB6BA9434408}" destId="{F9070781-9A73-D545-AD79-B260A8CF110A}" srcOrd="0" destOrd="0" presId="urn:microsoft.com/office/officeart/2009/layout/CirclePictureHierarchy"/>
    <dgm:cxn modelId="{5F0E43A8-0E06-8B4A-A80D-6482242C4DA1}" type="presOf" srcId="{E378635E-E5A2-9C4C-B808-EAB3D1AFB803}" destId="{B3D7B752-C41D-A849-879B-A2EE8430772B}" srcOrd="0" destOrd="0" presId="urn:microsoft.com/office/officeart/2009/layout/CirclePictureHierarchy"/>
    <dgm:cxn modelId="{3BE7BDBB-2E71-6844-8C63-7B511E06C26B}" type="presOf" srcId="{58CD05C9-7F0E-6349-A44F-FF50F9A5C28B}" destId="{C3E5A25F-7E48-C34E-A625-F702B8485310}" srcOrd="0" destOrd="0" presId="urn:microsoft.com/office/officeart/2009/layout/CirclePictureHierarchy"/>
    <dgm:cxn modelId="{658389C4-82CA-C84A-A033-E7714F96FED0}" srcId="{4F51BEE2-1A35-6842-BE49-4334763162E5}" destId="{46976BD4-69A6-214F-8B30-5D7B64E4EDF7}" srcOrd="2" destOrd="0" parTransId="{546D2A7E-1942-CA46-A8F7-F8B0A3DEA340}" sibTransId="{AFD7E1D6-F869-D140-956F-6AE3ABC92179}"/>
    <dgm:cxn modelId="{814577C7-D625-9444-9117-08D4282009DA}" type="presOf" srcId="{62000A10-E227-074F-A56D-6EE64E598BB0}" destId="{0C529940-7814-8C47-9188-0DA8A29DCD95}" srcOrd="0" destOrd="0" presId="urn:microsoft.com/office/officeart/2009/layout/CirclePictureHierarchy"/>
    <dgm:cxn modelId="{034DA6CA-4EFF-0149-8877-65C5DE19D5C8}" srcId="{AB1F80A3-6D0A-EF48-966E-5C929BD709D4}" destId="{83D480AF-65A7-6145-B03D-B089DDE8F3B4}" srcOrd="3" destOrd="0" parTransId="{D1F2CCF9-B546-BF4A-BB57-C3295E948078}" sibTransId="{B45D56AE-B7AF-354F-881B-6C64CCD22BE5}"/>
    <dgm:cxn modelId="{2309D6D8-576C-C74D-BEA0-67AE426E1757}" srcId="{AB1F80A3-6D0A-EF48-966E-5C929BD709D4}" destId="{BB85A981-8A57-4246-8BE6-73F1E630D08A}" srcOrd="1" destOrd="0" parTransId="{7EE22D13-0806-5145-8568-5170C8A7DD05}" sibTransId="{67B5D9F5-1711-5740-B59B-3CDC5F142EF8}"/>
    <dgm:cxn modelId="{FE40C4E2-98EB-D141-BB63-9B85CFCD4785}" srcId="{AB1F80A3-6D0A-EF48-966E-5C929BD709D4}" destId="{7AFCA469-099F-8246-9EBC-7DB5A04EA86F}" srcOrd="2" destOrd="0" parTransId="{3B789DFC-03DA-134C-A08E-E1F7F8E761F8}" sibTransId="{28F2071A-C80F-FA4D-9B83-46B1598CA2AA}"/>
    <dgm:cxn modelId="{536A4FE5-70AC-604D-BF3B-F0FAAB205EE0}" type="presOf" srcId="{8F4B26E7-301C-3D48-BD70-8FEBB4C26D7F}" destId="{9048AEEB-BEC9-EA4D-8C79-391EDB28BBC7}" srcOrd="0" destOrd="0" presId="urn:microsoft.com/office/officeart/2009/layout/CirclePictureHierarchy"/>
    <dgm:cxn modelId="{A03869E6-313E-7D4F-A582-5C6EBFE9E72D}" type="presOf" srcId="{3B789DFC-03DA-134C-A08E-E1F7F8E761F8}" destId="{53A24DAB-9552-E843-9B3B-66AD3FAFE718}" srcOrd="0" destOrd="0" presId="urn:microsoft.com/office/officeart/2009/layout/CirclePictureHierarchy"/>
    <dgm:cxn modelId="{1E5C21F2-88F7-8043-8C3E-A6915A257817}" type="presOf" srcId="{5134D0A8-E942-A048-A1BF-4D4EF0847105}" destId="{44B6FED7-1F93-7D4D-A678-8B404CD8D6F6}" srcOrd="0" destOrd="0" presId="urn:microsoft.com/office/officeart/2009/layout/CirclePictureHierarchy"/>
    <dgm:cxn modelId="{4F0E51F6-9B18-8B4B-9FCD-818DE368E55A}" type="presOf" srcId="{AB1F80A3-6D0A-EF48-966E-5C929BD709D4}" destId="{33FB372F-816B-4144-9436-58317ADB8979}" srcOrd="0" destOrd="0" presId="urn:microsoft.com/office/officeart/2009/layout/CirclePictureHierarchy"/>
    <dgm:cxn modelId="{43AED1FB-E6F2-184F-B45D-AF53ED0568BE}" type="presOf" srcId="{E567C7AD-18D4-2240-B86C-A2EE2A43EDD3}" destId="{330639AB-CCB3-AD48-A7BC-21E69560483C}" srcOrd="0" destOrd="0" presId="urn:microsoft.com/office/officeart/2009/layout/CirclePictureHierarchy"/>
    <dgm:cxn modelId="{B09C9038-5B64-7643-AAC4-9600AE824296}" type="presParOf" srcId="{0C00703F-0D0E-654D-8672-BFE155DA73B2}" destId="{95634E21-41A1-074C-A88D-1E362900D563}" srcOrd="0" destOrd="0" presId="urn:microsoft.com/office/officeart/2009/layout/CirclePictureHierarchy"/>
    <dgm:cxn modelId="{6A6F847F-75A2-AC4E-A347-CE6E5FA8062E}" type="presParOf" srcId="{95634E21-41A1-074C-A88D-1E362900D563}" destId="{4DD4914E-D15E-1E40-B4A7-9114D9E788A9}" srcOrd="0" destOrd="0" presId="urn:microsoft.com/office/officeart/2009/layout/CirclePictureHierarchy"/>
    <dgm:cxn modelId="{C9F4464F-C122-894C-B547-A7CB99A86A91}" type="presParOf" srcId="{4DD4914E-D15E-1E40-B4A7-9114D9E788A9}" destId="{65C69AA6-9C9C-1947-9B18-8368720E4B9B}" srcOrd="0" destOrd="0" presId="urn:microsoft.com/office/officeart/2009/layout/CirclePictureHierarchy"/>
    <dgm:cxn modelId="{297C5FD3-FE0B-1647-B421-5833308B9442}" type="presParOf" srcId="{4DD4914E-D15E-1E40-B4A7-9114D9E788A9}" destId="{CA273E87-5F64-894A-A38B-874A95D23211}" srcOrd="1" destOrd="0" presId="urn:microsoft.com/office/officeart/2009/layout/CirclePictureHierarchy"/>
    <dgm:cxn modelId="{0382470E-03A0-184B-B605-2785AD513AD4}" type="presParOf" srcId="{95634E21-41A1-074C-A88D-1E362900D563}" destId="{C41DD364-DF26-494E-B845-508E1FD853D8}" srcOrd="1" destOrd="0" presId="urn:microsoft.com/office/officeart/2009/layout/CirclePictureHierarchy"/>
    <dgm:cxn modelId="{2E2D92FA-4B3E-BD46-9667-0059266B6B28}" type="presParOf" srcId="{C41DD364-DF26-494E-B845-508E1FD853D8}" destId="{81CE9083-85C9-C846-A882-01B51CCBDE5F}" srcOrd="0" destOrd="0" presId="urn:microsoft.com/office/officeart/2009/layout/CirclePictureHierarchy"/>
    <dgm:cxn modelId="{024DB08C-D86E-804E-9875-706131B8273A}" type="presParOf" srcId="{C41DD364-DF26-494E-B845-508E1FD853D8}" destId="{F28073B9-7441-4D44-8EAD-308154AB9827}" srcOrd="1" destOrd="0" presId="urn:microsoft.com/office/officeart/2009/layout/CirclePictureHierarchy"/>
    <dgm:cxn modelId="{C42ADBA0-FF80-5843-8D04-82FB3C69D0DD}" type="presParOf" srcId="{F28073B9-7441-4D44-8EAD-308154AB9827}" destId="{11AE0A61-4D05-BA4B-BEAC-CA546E2FB964}" srcOrd="0" destOrd="0" presId="urn:microsoft.com/office/officeart/2009/layout/CirclePictureHierarchy"/>
    <dgm:cxn modelId="{1031C536-B4CE-8846-AAEA-FA0DC2589E84}" type="presParOf" srcId="{11AE0A61-4D05-BA4B-BEAC-CA546E2FB964}" destId="{098B9542-67F8-EF42-B22C-D18FB02E59AC}" srcOrd="0" destOrd="0" presId="urn:microsoft.com/office/officeart/2009/layout/CirclePictureHierarchy"/>
    <dgm:cxn modelId="{D8CDE33B-A2B2-9D48-A201-C1D56000E7EA}" type="presParOf" srcId="{11AE0A61-4D05-BA4B-BEAC-CA546E2FB964}" destId="{33FB372F-816B-4144-9436-58317ADB8979}" srcOrd="1" destOrd="0" presId="urn:microsoft.com/office/officeart/2009/layout/CirclePictureHierarchy"/>
    <dgm:cxn modelId="{040ED28F-3B62-B649-989C-72F92E7CE517}" type="presParOf" srcId="{F28073B9-7441-4D44-8EAD-308154AB9827}" destId="{F5FC44E5-EF23-AC45-AEF3-6E2557D52884}" srcOrd="1" destOrd="0" presId="urn:microsoft.com/office/officeart/2009/layout/CirclePictureHierarchy"/>
    <dgm:cxn modelId="{3FAD5FF6-9FC4-3045-815D-DD3CB9D40771}" type="presParOf" srcId="{F5FC44E5-EF23-AC45-AEF3-6E2557D52884}" destId="{C3E5A25F-7E48-C34E-A625-F702B8485310}" srcOrd="0" destOrd="0" presId="urn:microsoft.com/office/officeart/2009/layout/CirclePictureHierarchy"/>
    <dgm:cxn modelId="{66512404-60CB-124C-9A9B-8905B930EDB2}" type="presParOf" srcId="{F5FC44E5-EF23-AC45-AEF3-6E2557D52884}" destId="{E30F3F62-F53D-D04D-90DE-3DD00747ED26}" srcOrd="1" destOrd="0" presId="urn:microsoft.com/office/officeart/2009/layout/CirclePictureHierarchy"/>
    <dgm:cxn modelId="{0CB19A2F-CB44-9D4E-A6D4-20BBC670CDD6}" type="presParOf" srcId="{E30F3F62-F53D-D04D-90DE-3DD00747ED26}" destId="{921B9319-7B0E-334D-BAD7-B30AD416F3F9}" srcOrd="0" destOrd="0" presId="urn:microsoft.com/office/officeart/2009/layout/CirclePictureHierarchy"/>
    <dgm:cxn modelId="{3EE14198-E7E2-F243-8571-6183D7AD83B8}" type="presParOf" srcId="{921B9319-7B0E-334D-BAD7-B30AD416F3F9}" destId="{0F6B631B-3E57-354B-AEB5-8BBCEE1AFEC5}" srcOrd="0" destOrd="0" presId="urn:microsoft.com/office/officeart/2009/layout/CirclePictureHierarchy"/>
    <dgm:cxn modelId="{61758CC6-92FF-D24B-92D1-CC6198A1783F}" type="presParOf" srcId="{921B9319-7B0E-334D-BAD7-B30AD416F3F9}" destId="{330639AB-CCB3-AD48-A7BC-21E69560483C}" srcOrd="1" destOrd="0" presId="urn:microsoft.com/office/officeart/2009/layout/CirclePictureHierarchy"/>
    <dgm:cxn modelId="{9009D68B-9B3A-AE4E-99E6-A85ED520646E}" type="presParOf" srcId="{E30F3F62-F53D-D04D-90DE-3DD00747ED26}" destId="{B764A296-993F-574A-94FB-FB4B604C76A3}" srcOrd="1" destOrd="0" presId="urn:microsoft.com/office/officeart/2009/layout/CirclePictureHierarchy"/>
    <dgm:cxn modelId="{1727CC85-8956-464C-8442-463F7624BC6A}" type="presParOf" srcId="{F5FC44E5-EF23-AC45-AEF3-6E2557D52884}" destId="{BF0B6662-3FF8-7E4B-BDA6-B498ABADD3E9}" srcOrd="2" destOrd="0" presId="urn:microsoft.com/office/officeart/2009/layout/CirclePictureHierarchy"/>
    <dgm:cxn modelId="{7FBEB81C-925B-5245-BBB8-016C73C09A7E}" type="presParOf" srcId="{F5FC44E5-EF23-AC45-AEF3-6E2557D52884}" destId="{A4D6D340-F736-774C-869D-BAD69190CED3}" srcOrd="3" destOrd="0" presId="urn:microsoft.com/office/officeart/2009/layout/CirclePictureHierarchy"/>
    <dgm:cxn modelId="{87B1A40D-2F47-C245-B2B0-4194EE350B0A}" type="presParOf" srcId="{A4D6D340-F736-774C-869D-BAD69190CED3}" destId="{667D1DE1-6B45-DC4E-AF61-C670965B1CE1}" srcOrd="0" destOrd="0" presId="urn:microsoft.com/office/officeart/2009/layout/CirclePictureHierarchy"/>
    <dgm:cxn modelId="{86BB7531-0A3B-BE41-8564-FAB6FBB4A0EA}" type="presParOf" srcId="{667D1DE1-6B45-DC4E-AF61-C670965B1CE1}" destId="{3F6C5D63-ABBD-FF48-9213-D4C2241A30D9}" srcOrd="0" destOrd="0" presId="urn:microsoft.com/office/officeart/2009/layout/CirclePictureHierarchy"/>
    <dgm:cxn modelId="{D35319AE-AC87-094A-A7F6-4FE42480748A}" type="presParOf" srcId="{667D1DE1-6B45-DC4E-AF61-C670965B1CE1}" destId="{32C3CF20-A403-7144-98FE-8700AB096B07}" srcOrd="1" destOrd="0" presId="urn:microsoft.com/office/officeart/2009/layout/CirclePictureHierarchy"/>
    <dgm:cxn modelId="{ABB09E0E-2316-614D-90BA-31E8B178D8B3}" type="presParOf" srcId="{A4D6D340-F736-774C-869D-BAD69190CED3}" destId="{7583DF90-A8A0-8746-893C-D2F05C88918C}" srcOrd="1" destOrd="0" presId="urn:microsoft.com/office/officeart/2009/layout/CirclePictureHierarchy"/>
    <dgm:cxn modelId="{DDB350B7-BEA5-084D-B719-5791D6D4AFDB}" type="presParOf" srcId="{F5FC44E5-EF23-AC45-AEF3-6E2557D52884}" destId="{53A24DAB-9552-E843-9B3B-66AD3FAFE718}" srcOrd="4" destOrd="0" presId="urn:microsoft.com/office/officeart/2009/layout/CirclePictureHierarchy"/>
    <dgm:cxn modelId="{F19A325C-218D-9C4D-9974-68ED7DC17048}" type="presParOf" srcId="{F5FC44E5-EF23-AC45-AEF3-6E2557D52884}" destId="{EE1F3A55-813F-9B43-96F1-53259162E8EC}" srcOrd="5" destOrd="0" presId="urn:microsoft.com/office/officeart/2009/layout/CirclePictureHierarchy"/>
    <dgm:cxn modelId="{A98F922C-F785-0E47-8C48-E84880E3B4E3}" type="presParOf" srcId="{EE1F3A55-813F-9B43-96F1-53259162E8EC}" destId="{18B10064-CF4C-2348-A3C0-66A091B0C7D2}" srcOrd="0" destOrd="0" presId="urn:microsoft.com/office/officeart/2009/layout/CirclePictureHierarchy"/>
    <dgm:cxn modelId="{51C883AF-2620-F646-8505-ADA6F2858481}" type="presParOf" srcId="{18B10064-CF4C-2348-A3C0-66A091B0C7D2}" destId="{389FE4B1-2E29-434F-8B8A-70F1617E598E}" srcOrd="0" destOrd="0" presId="urn:microsoft.com/office/officeart/2009/layout/CirclePictureHierarchy"/>
    <dgm:cxn modelId="{27D89C96-34B2-BB4A-BE40-8417D55F17BB}" type="presParOf" srcId="{18B10064-CF4C-2348-A3C0-66A091B0C7D2}" destId="{12E614E5-BD22-5746-9624-5986441CDA22}" srcOrd="1" destOrd="0" presId="urn:microsoft.com/office/officeart/2009/layout/CirclePictureHierarchy"/>
    <dgm:cxn modelId="{BE80311F-6417-AB43-9805-E8553C218DBC}" type="presParOf" srcId="{EE1F3A55-813F-9B43-96F1-53259162E8EC}" destId="{95B62C22-D573-5649-A4A9-D79FF6202971}" srcOrd="1" destOrd="0" presId="urn:microsoft.com/office/officeart/2009/layout/CirclePictureHierarchy"/>
    <dgm:cxn modelId="{C931B593-B9C7-214D-8EDE-DF4A36B38040}" type="presParOf" srcId="{F5FC44E5-EF23-AC45-AEF3-6E2557D52884}" destId="{B706BE65-6A38-A549-94BD-605C435BD77B}" srcOrd="6" destOrd="0" presId="urn:microsoft.com/office/officeart/2009/layout/CirclePictureHierarchy"/>
    <dgm:cxn modelId="{C739B75B-048C-4F43-A4D0-38FAAE4254BF}" type="presParOf" srcId="{F5FC44E5-EF23-AC45-AEF3-6E2557D52884}" destId="{C5797085-AA29-7141-BAB0-38C913A91D0E}" srcOrd="7" destOrd="0" presId="urn:microsoft.com/office/officeart/2009/layout/CirclePictureHierarchy"/>
    <dgm:cxn modelId="{191D6AFB-07FB-EC41-A4BA-15DB3148A473}" type="presParOf" srcId="{C5797085-AA29-7141-BAB0-38C913A91D0E}" destId="{236DA935-3901-474F-BB9F-30F144F9AE14}" srcOrd="0" destOrd="0" presId="urn:microsoft.com/office/officeart/2009/layout/CirclePictureHierarchy"/>
    <dgm:cxn modelId="{08AE0E24-BEC0-704B-B4AA-00338F48F923}" type="presParOf" srcId="{236DA935-3901-474F-BB9F-30F144F9AE14}" destId="{1AA64AAF-6381-C340-8D7C-70C0E963B888}" srcOrd="0" destOrd="0" presId="urn:microsoft.com/office/officeart/2009/layout/CirclePictureHierarchy"/>
    <dgm:cxn modelId="{5EC8C0FC-D043-A646-8E15-83B15D50166F}" type="presParOf" srcId="{236DA935-3901-474F-BB9F-30F144F9AE14}" destId="{65E36A0F-E85D-F440-A19C-06D45D35D585}" srcOrd="1" destOrd="0" presId="urn:microsoft.com/office/officeart/2009/layout/CirclePictureHierarchy"/>
    <dgm:cxn modelId="{0443DA69-435A-074E-9C6C-E395A1DCE35B}" type="presParOf" srcId="{C5797085-AA29-7141-BAB0-38C913A91D0E}" destId="{49FE510E-086E-554D-93DA-BE975A30E3A6}" srcOrd="1" destOrd="0" presId="urn:microsoft.com/office/officeart/2009/layout/CirclePictureHierarchy"/>
    <dgm:cxn modelId="{6CEC5A3C-DADA-7B42-BDA2-45AEC918A7CD}" type="presParOf" srcId="{F5FC44E5-EF23-AC45-AEF3-6E2557D52884}" destId="{44B6FED7-1F93-7D4D-A678-8B404CD8D6F6}" srcOrd="8" destOrd="0" presId="urn:microsoft.com/office/officeart/2009/layout/CirclePictureHierarchy"/>
    <dgm:cxn modelId="{857A87A1-E7CF-7548-83EE-512607079D2B}" type="presParOf" srcId="{F5FC44E5-EF23-AC45-AEF3-6E2557D52884}" destId="{10C236CD-EEDF-1641-B578-16D90745DB29}" srcOrd="9" destOrd="0" presId="urn:microsoft.com/office/officeart/2009/layout/CirclePictureHierarchy"/>
    <dgm:cxn modelId="{DA6AEC70-2586-474E-B95A-BAD30DBEC894}" type="presParOf" srcId="{10C236CD-EEDF-1641-B578-16D90745DB29}" destId="{D867C31A-B4E1-584F-9B48-4FFF49F7E564}" srcOrd="0" destOrd="0" presId="urn:microsoft.com/office/officeart/2009/layout/CirclePictureHierarchy"/>
    <dgm:cxn modelId="{424A94CB-5FF9-AE41-891B-1F4D38DD6E8A}" type="presParOf" srcId="{D867C31A-B4E1-584F-9B48-4FFF49F7E564}" destId="{FDBBF7AB-772F-884E-A9DB-CF019EA6D90A}" srcOrd="0" destOrd="0" presId="urn:microsoft.com/office/officeart/2009/layout/CirclePictureHierarchy"/>
    <dgm:cxn modelId="{BAB530AB-1FC4-A640-AA36-B2B9F60FE562}" type="presParOf" srcId="{D867C31A-B4E1-584F-9B48-4FFF49F7E564}" destId="{B3D7B752-C41D-A849-879B-A2EE8430772B}" srcOrd="1" destOrd="0" presId="urn:microsoft.com/office/officeart/2009/layout/CirclePictureHierarchy"/>
    <dgm:cxn modelId="{D9004FE1-F283-1D4C-8D82-CB5FE1660F5E}" type="presParOf" srcId="{10C236CD-EEDF-1641-B578-16D90745DB29}" destId="{B6DD4C42-60E1-2841-96D2-7DB4C0380419}" srcOrd="1" destOrd="0" presId="urn:microsoft.com/office/officeart/2009/layout/CirclePictureHierarchy"/>
    <dgm:cxn modelId="{F3A48886-011A-3C4C-90BF-B6254915A244}" type="presParOf" srcId="{C41DD364-DF26-494E-B845-508E1FD853D8}" destId="{19ED2F18-2B7A-C84F-AC7C-2BBB43AAB0E3}" srcOrd="2" destOrd="0" presId="urn:microsoft.com/office/officeart/2009/layout/CirclePictureHierarchy"/>
    <dgm:cxn modelId="{A7BEBC80-6008-C64C-9294-EDA94132A094}" type="presParOf" srcId="{C41DD364-DF26-494E-B845-508E1FD853D8}" destId="{7C8D8AD8-333A-7149-8D6E-5801358BF90C}" srcOrd="3" destOrd="0" presId="urn:microsoft.com/office/officeart/2009/layout/CirclePictureHierarchy"/>
    <dgm:cxn modelId="{1EFF32ED-4F91-1D43-8DBD-7FB8F7BE8386}" type="presParOf" srcId="{7C8D8AD8-333A-7149-8D6E-5801358BF90C}" destId="{402FAEE4-F21C-2445-8595-BD907C13D92C}" srcOrd="0" destOrd="0" presId="urn:microsoft.com/office/officeart/2009/layout/CirclePictureHierarchy"/>
    <dgm:cxn modelId="{E1B5232F-CC4C-AC46-ABD5-FB734CC45126}" type="presParOf" srcId="{402FAEE4-F21C-2445-8595-BD907C13D92C}" destId="{BFE281CC-8FC3-8141-859D-EC4D6CE89BEE}" srcOrd="0" destOrd="0" presId="urn:microsoft.com/office/officeart/2009/layout/CirclePictureHierarchy"/>
    <dgm:cxn modelId="{5BC3638E-C1B9-A04F-8AEC-35EE7387BA43}" type="presParOf" srcId="{402FAEE4-F21C-2445-8595-BD907C13D92C}" destId="{0C529940-7814-8C47-9188-0DA8A29DCD95}" srcOrd="1" destOrd="0" presId="urn:microsoft.com/office/officeart/2009/layout/CirclePictureHierarchy"/>
    <dgm:cxn modelId="{14B021BC-459D-D240-99BF-A295DA2A3A16}" type="presParOf" srcId="{7C8D8AD8-333A-7149-8D6E-5801358BF90C}" destId="{F3E1CB0E-EAA1-D347-8788-7E817C08A041}" srcOrd="1" destOrd="0" presId="urn:microsoft.com/office/officeart/2009/layout/CirclePictureHierarchy"/>
    <dgm:cxn modelId="{A6A78F31-307C-2D49-825B-DA3A2897206E}" type="presParOf" srcId="{F3E1CB0E-EAA1-D347-8788-7E817C08A041}" destId="{9048AEEB-BEC9-EA4D-8C79-391EDB28BBC7}" srcOrd="0" destOrd="0" presId="urn:microsoft.com/office/officeart/2009/layout/CirclePictureHierarchy"/>
    <dgm:cxn modelId="{92274146-A8ED-4846-A58A-CF92928B4917}" type="presParOf" srcId="{F3E1CB0E-EAA1-D347-8788-7E817C08A041}" destId="{108AF78F-F317-BF40-BD6C-FBD9D7D582DA}" srcOrd="1" destOrd="0" presId="urn:microsoft.com/office/officeart/2009/layout/CirclePictureHierarchy"/>
    <dgm:cxn modelId="{E42B4928-CD12-E742-B233-65754C567577}" type="presParOf" srcId="{108AF78F-F317-BF40-BD6C-FBD9D7D582DA}" destId="{3DF0CC28-7D4A-9A4C-B27C-CFFBCB81372C}" srcOrd="0" destOrd="0" presId="urn:microsoft.com/office/officeart/2009/layout/CirclePictureHierarchy"/>
    <dgm:cxn modelId="{BB2E80CA-6546-1447-A7D6-A99B28CF3E3F}" type="presParOf" srcId="{3DF0CC28-7D4A-9A4C-B27C-CFFBCB81372C}" destId="{0008CDEE-CA53-6341-A84A-35A5024CD958}" srcOrd="0" destOrd="0" presId="urn:microsoft.com/office/officeart/2009/layout/CirclePictureHierarchy"/>
    <dgm:cxn modelId="{C6EA0CB5-DEC5-A449-AB77-1EFD47BD57E2}" type="presParOf" srcId="{3DF0CC28-7D4A-9A4C-B27C-CFFBCB81372C}" destId="{F9070781-9A73-D545-AD79-B260A8CF110A}" srcOrd="1" destOrd="0" presId="urn:microsoft.com/office/officeart/2009/layout/CirclePictureHierarchy"/>
    <dgm:cxn modelId="{9151B675-4D28-044D-AD8E-47C99E44459A}" type="presParOf" srcId="{108AF78F-F317-BF40-BD6C-FBD9D7D582DA}" destId="{8A40DB83-6F0E-F341-960D-8AE5C12A6C91}" srcOrd="1" destOrd="0" presId="urn:microsoft.com/office/officeart/2009/layout/CirclePictureHierarchy"/>
    <dgm:cxn modelId="{C1854176-0115-A94F-8059-829D268B9B44}" type="presParOf" srcId="{C41DD364-DF26-494E-B845-508E1FD853D8}" destId="{459CC6F8-C5DA-A349-8C4D-DEFDEAAD11D2}" srcOrd="4" destOrd="0" presId="urn:microsoft.com/office/officeart/2009/layout/CirclePictureHierarchy"/>
    <dgm:cxn modelId="{8FC49C8F-E70D-2740-9673-826E7423D91A}" type="presParOf" srcId="{C41DD364-DF26-494E-B845-508E1FD853D8}" destId="{29EE3D26-0C62-EF47-91DF-C52BA20D5CB3}" srcOrd="5" destOrd="0" presId="urn:microsoft.com/office/officeart/2009/layout/CirclePictureHierarchy"/>
    <dgm:cxn modelId="{F82136AD-637E-2749-BCC1-7A0C0BC5CE6E}" type="presParOf" srcId="{29EE3D26-0C62-EF47-91DF-C52BA20D5CB3}" destId="{2D3474CB-21C0-7B41-8F54-6E07C953D567}" srcOrd="0" destOrd="0" presId="urn:microsoft.com/office/officeart/2009/layout/CirclePictureHierarchy"/>
    <dgm:cxn modelId="{27C195A5-BD44-3C41-9255-89F2CD317D06}" type="presParOf" srcId="{2D3474CB-21C0-7B41-8F54-6E07C953D567}" destId="{7F50EDF8-6D17-884F-BE2D-3E74EA9FBCB4}" srcOrd="0" destOrd="0" presId="urn:microsoft.com/office/officeart/2009/layout/CirclePictureHierarchy"/>
    <dgm:cxn modelId="{57ACF7A2-D2FB-FC4D-8835-4D5D7A73658D}" type="presParOf" srcId="{2D3474CB-21C0-7B41-8F54-6E07C953D567}" destId="{1655BD53-B831-EC4C-B976-2FAB2D8CC299}" srcOrd="1" destOrd="0" presId="urn:microsoft.com/office/officeart/2009/layout/CirclePictureHierarchy"/>
    <dgm:cxn modelId="{81ED9A7C-19E5-B044-BFC0-CA93A1F3F060}" type="presParOf" srcId="{29EE3D26-0C62-EF47-91DF-C52BA20D5CB3}" destId="{64DA1308-1C64-0148-89A0-368B18B47534}" srcOrd="1" destOrd="0" presId="urn:microsoft.com/office/officeart/2009/layout/CirclePictureHierarchy"/>
    <dgm:cxn modelId="{8880D066-336F-7447-9129-33976F10E089}" type="presParOf" srcId="{64DA1308-1C64-0148-89A0-368B18B47534}" destId="{E6B443DA-0A3E-9C41-BCE3-01BD3D2538D5}" srcOrd="0" destOrd="0" presId="urn:microsoft.com/office/officeart/2009/layout/CirclePictureHierarchy"/>
    <dgm:cxn modelId="{AD69085B-A859-FA44-ADF8-186D65188AA0}" type="presParOf" srcId="{64DA1308-1C64-0148-89A0-368B18B47534}" destId="{5D5CDFA1-8353-A149-AA21-26A47A78C8AD}" srcOrd="1" destOrd="0" presId="urn:microsoft.com/office/officeart/2009/layout/CirclePictureHierarchy"/>
    <dgm:cxn modelId="{CC07B638-91F6-B942-8CAA-3AB4BBF7F5C8}" type="presParOf" srcId="{5D5CDFA1-8353-A149-AA21-26A47A78C8AD}" destId="{2FCD3A5F-4377-5947-ADA1-58D2D509256E}" srcOrd="0" destOrd="0" presId="urn:microsoft.com/office/officeart/2009/layout/CirclePictureHierarchy"/>
    <dgm:cxn modelId="{30EC2114-DA6F-6D47-855F-8932EEFCA2FB}" type="presParOf" srcId="{2FCD3A5F-4377-5947-ADA1-58D2D509256E}" destId="{7B779769-A8D3-E947-A1F3-6DB66AE940FC}" srcOrd="0" destOrd="0" presId="urn:microsoft.com/office/officeart/2009/layout/CirclePictureHierarchy"/>
    <dgm:cxn modelId="{6B06E5F7-F366-0B49-A3D8-3B1E725A1DAD}" type="presParOf" srcId="{2FCD3A5F-4377-5947-ADA1-58D2D509256E}" destId="{39B3A00B-F72F-484E-8AE7-6A63375F9D5C}" srcOrd="1" destOrd="0" presId="urn:microsoft.com/office/officeart/2009/layout/CirclePictureHierarchy"/>
    <dgm:cxn modelId="{8A5AD5D6-F504-264D-BF07-5A02C1842898}" type="presParOf" srcId="{5D5CDFA1-8353-A149-AA21-26A47A78C8AD}" destId="{7A998487-2C2D-CE44-B934-FD84B7CCF98F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D3F2EE-DA06-1E4D-857D-0EEDB005EF71}" type="doc">
      <dgm:prSet loTypeId="urn:microsoft.com/office/officeart/2005/8/layout/hProcess11" loCatId="" qsTypeId="urn:microsoft.com/office/officeart/2005/8/quickstyle/simple3" qsCatId="simple" csTypeId="urn:microsoft.com/office/officeart/2005/8/colors/accent0_1" csCatId="mainScheme" phldr="1"/>
      <dgm:spPr/>
    </dgm:pt>
    <dgm:pt modelId="{539DEACE-48FE-4D45-97A3-D69B30FC54F2}">
      <dgm:prSet phldrT="[Text]"/>
      <dgm:spPr/>
      <dgm:t>
        <a:bodyPr/>
        <a:lstStyle/>
        <a:p>
          <a:r>
            <a:rPr lang="en-US" dirty="0"/>
            <a:t>Apr</a:t>
          </a:r>
          <a:r>
            <a:rPr lang="en-US"/>
            <a:t>. '20</a:t>
          </a:r>
          <a:endParaRPr lang="en-US" dirty="0"/>
        </a:p>
      </dgm:t>
    </dgm:pt>
    <dgm:pt modelId="{E798DC96-02E1-754A-95C1-E8AB20C14A89}" type="parTrans" cxnId="{0BB31D49-A437-D94A-8751-C8080611287F}">
      <dgm:prSet/>
      <dgm:spPr/>
      <dgm:t>
        <a:bodyPr/>
        <a:lstStyle/>
        <a:p>
          <a:endParaRPr lang="en-US"/>
        </a:p>
      </dgm:t>
    </dgm:pt>
    <dgm:pt modelId="{DFF8DA71-67B3-E940-823E-DEA776477921}" type="sibTrans" cxnId="{0BB31D49-A437-D94A-8751-C8080611287F}">
      <dgm:prSet/>
      <dgm:spPr/>
      <dgm:t>
        <a:bodyPr/>
        <a:lstStyle/>
        <a:p>
          <a:endParaRPr lang="en-US"/>
        </a:p>
      </dgm:t>
    </dgm:pt>
    <dgm:pt modelId="{D4DF8CDF-02A3-DF41-8CB8-C7936EEE361F}">
      <dgm:prSet phldrT="[Text]"/>
      <dgm:spPr/>
      <dgm:t>
        <a:bodyPr/>
        <a:lstStyle/>
        <a:p>
          <a:r>
            <a:rPr lang="en-US" dirty="0"/>
            <a:t>...</a:t>
          </a:r>
        </a:p>
      </dgm:t>
    </dgm:pt>
    <dgm:pt modelId="{2FC1C000-887E-5740-ABDA-B1FF98E37E00}" type="parTrans" cxnId="{535E8607-0B96-DE4E-97E5-05946B22A6E2}">
      <dgm:prSet/>
      <dgm:spPr/>
      <dgm:t>
        <a:bodyPr/>
        <a:lstStyle/>
        <a:p>
          <a:endParaRPr lang="en-US"/>
        </a:p>
      </dgm:t>
    </dgm:pt>
    <dgm:pt modelId="{CCF88E4A-8BC8-024C-90AF-DEB0339F1E21}" type="sibTrans" cxnId="{535E8607-0B96-DE4E-97E5-05946B22A6E2}">
      <dgm:prSet/>
      <dgm:spPr/>
      <dgm:t>
        <a:bodyPr/>
        <a:lstStyle/>
        <a:p>
          <a:endParaRPr lang="en-US"/>
        </a:p>
      </dgm:t>
    </dgm:pt>
    <dgm:pt modelId="{AC610411-67F0-F342-90FE-6919882A6EE7}">
      <dgm:prSet phldrT="[Text]"/>
      <dgm:spPr/>
      <dgm:t>
        <a:bodyPr/>
        <a:lstStyle/>
        <a:p>
          <a:r>
            <a:rPr lang="en-US" dirty="0"/>
            <a:t>Apr. '22</a:t>
          </a:r>
        </a:p>
      </dgm:t>
    </dgm:pt>
    <dgm:pt modelId="{8CEDE1CF-557D-A544-94E9-3E9F95486A49}" type="parTrans" cxnId="{F0171C2C-D063-2048-BF11-A2961BA79936}">
      <dgm:prSet/>
      <dgm:spPr/>
      <dgm:t>
        <a:bodyPr/>
        <a:lstStyle/>
        <a:p>
          <a:endParaRPr lang="en-US"/>
        </a:p>
      </dgm:t>
    </dgm:pt>
    <dgm:pt modelId="{6DCF73A9-838D-AC40-BA31-698FC5979867}" type="sibTrans" cxnId="{F0171C2C-D063-2048-BF11-A2961BA79936}">
      <dgm:prSet/>
      <dgm:spPr/>
      <dgm:t>
        <a:bodyPr/>
        <a:lstStyle/>
        <a:p>
          <a:endParaRPr lang="en-US"/>
        </a:p>
      </dgm:t>
    </dgm:pt>
    <dgm:pt modelId="{C3D69C6B-6FF3-6042-AAD5-65E20BF63E94}">
      <dgm:prSet phldrT="[Text]"/>
      <dgm:spPr/>
      <dgm:t>
        <a:bodyPr/>
        <a:lstStyle/>
        <a:p>
          <a:r>
            <a:rPr lang="en-US" dirty="0"/>
            <a:t>May '22</a:t>
          </a:r>
        </a:p>
      </dgm:t>
    </dgm:pt>
    <dgm:pt modelId="{92215368-1197-5246-A85A-59E3365E4911}" type="parTrans" cxnId="{068CAB84-589F-8F4D-ADD8-E6CD392ED30A}">
      <dgm:prSet/>
      <dgm:spPr/>
      <dgm:t>
        <a:bodyPr/>
        <a:lstStyle/>
        <a:p>
          <a:endParaRPr lang="en-US"/>
        </a:p>
      </dgm:t>
    </dgm:pt>
    <dgm:pt modelId="{B7944F3A-8124-3145-8800-B19073A72404}" type="sibTrans" cxnId="{068CAB84-589F-8F4D-ADD8-E6CD392ED30A}">
      <dgm:prSet/>
      <dgm:spPr/>
      <dgm:t>
        <a:bodyPr/>
        <a:lstStyle/>
        <a:p>
          <a:endParaRPr lang="en-US"/>
        </a:p>
      </dgm:t>
    </dgm:pt>
    <dgm:pt modelId="{F28D3161-262A-DE4D-8B20-B77708BC6BCC}">
      <dgm:prSet phldrT="[Text]"/>
      <dgm:spPr/>
      <dgm:t>
        <a:bodyPr/>
        <a:lstStyle/>
        <a:p>
          <a:r>
            <a:rPr lang="en-US" dirty="0"/>
            <a:t>Jun. '22</a:t>
          </a:r>
        </a:p>
      </dgm:t>
    </dgm:pt>
    <dgm:pt modelId="{969BFC2B-9ECE-8D40-A01E-14BECBFFEE9F}" type="parTrans" cxnId="{8EA30107-93AB-E645-A0FE-E5F73FB77F0C}">
      <dgm:prSet/>
      <dgm:spPr/>
      <dgm:t>
        <a:bodyPr/>
        <a:lstStyle/>
        <a:p>
          <a:endParaRPr lang="en-US"/>
        </a:p>
      </dgm:t>
    </dgm:pt>
    <dgm:pt modelId="{531E15C2-3079-4944-BDFB-8BE128B1523F}" type="sibTrans" cxnId="{8EA30107-93AB-E645-A0FE-E5F73FB77F0C}">
      <dgm:prSet/>
      <dgm:spPr/>
      <dgm:t>
        <a:bodyPr/>
        <a:lstStyle/>
        <a:p>
          <a:endParaRPr lang="en-US"/>
        </a:p>
      </dgm:t>
    </dgm:pt>
    <dgm:pt modelId="{FA7F0E2E-DCA3-154D-938A-F33D3D92E862}">
      <dgm:prSet phldrT="[Text]"/>
      <dgm:spPr/>
      <dgm:t>
        <a:bodyPr/>
        <a:lstStyle/>
        <a:p>
          <a:r>
            <a:rPr lang="en-US" dirty="0"/>
            <a:t>Jul. '22</a:t>
          </a:r>
        </a:p>
      </dgm:t>
    </dgm:pt>
    <dgm:pt modelId="{916FB9A9-F760-374E-B145-80644E9EFF06}" type="parTrans" cxnId="{AD868DAB-7C92-A94F-B621-4C9F0390A5A6}">
      <dgm:prSet/>
      <dgm:spPr/>
      <dgm:t>
        <a:bodyPr/>
        <a:lstStyle/>
        <a:p>
          <a:endParaRPr lang="en-US"/>
        </a:p>
      </dgm:t>
    </dgm:pt>
    <dgm:pt modelId="{B1C3F33A-BC1D-F849-A875-30FBF3A4CE2F}" type="sibTrans" cxnId="{AD868DAB-7C92-A94F-B621-4C9F0390A5A6}">
      <dgm:prSet/>
      <dgm:spPr/>
      <dgm:t>
        <a:bodyPr/>
        <a:lstStyle/>
        <a:p>
          <a:endParaRPr lang="en-US"/>
        </a:p>
      </dgm:t>
    </dgm:pt>
    <dgm:pt modelId="{BC72AFF2-92CC-1B40-9548-AA94523E93A8}">
      <dgm:prSet phldrT="[Text]"/>
      <dgm:spPr/>
      <dgm:t>
        <a:bodyPr/>
        <a:lstStyle/>
        <a:p>
          <a:r>
            <a:rPr lang="en-US" dirty="0"/>
            <a:t>Aug. '22</a:t>
          </a:r>
        </a:p>
      </dgm:t>
    </dgm:pt>
    <dgm:pt modelId="{46A2D202-F1B2-C046-8A90-34B27DB40FC1}" type="parTrans" cxnId="{19A30918-B8A1-C74B-A8A9-322D242B4CA5}">
      <dgm:prSet/>
      <dgm:spPr/>
      <dgm:t>
        <a:bodyPr/>
        <a:lstStyle/>
        <a:p>
          <a:endParaRPr lang="en-US"/>
        </a:p>
      </dgm:t>
    </dgm:pt>
    <dgm:pt modelId="{D73F24F2-657C-2D4B-8440-BB7230E83E50}" type="sibTrans" cxnId="{19A30918-B8A1-C74B-A8A9-322D242B4CA5}">
      <dgm:prSet/>
      <dgm:spPr/>
      <dgm:t>
        <a:bodyPr/>
        <a:lstStyle/>
        <a:p>
          <a:endParaRPr lang="en-US"/>
        </a:p>
      </dgm:t>
    </dgm:pt>
    <dgm:pt modelId="{599460D7-1CA3-8346-B67C-C13486B3E8E0}">
      <dgm:prSet phldrT="[Text]"/>
      <dgm:spPr/>
      <dgm:t>
        <a:bodyPr/>
        <a:lstStyle/>
        <a:p>
          <a:r>
            <a:rPr lang="en-US" dirty="0"/>
            <a:t>Sep. '22</a:t>
          </a:r>
        </a:p>
      </dgm:t>
    </dgm:pt>
    <dgm:pt modelId="{FC90EB2E-C78C-4B48-9AD1-C80B82ABD589}" type="parTrans" cxnId="{FF0A824C-F9B2-2746-80CB-63D3EDB45CF3}">
      <dgm:prSet/>
      <dgm:spPr/>
      <dgm:t>
        <a:bodyPr/>
        <a:lstStyle/>
        <a:p>
          <a:endParaRPr lang="en-US"/>
        </a:p>
      </dgm:t>
    </dgm:pt>
    <dgm:pt modelId="{BA8C12B4-4C95-9043-B1D8-A578AA01002A}" type="sibTrans" cxnId="{FF0A824C-F9B2-2746-80CB-63D3EDB45CF3}">
      <dgm:prSet/>
      <dgm:spPr/>
      <dgm:t>
        <a:bodyPr/>
        <a:lstStyle/>
        <a:p>
          <a:endParaRPr lang="en-US"/>
        </a:p>
      </dgm:t>
    </dgm:pt>
    <dgm:pt modelId="{0FE06544-24DB-3647-81AD-1913AF7AEFD1}">
      <dgm:prSet phldrT="[Text]"/>
      <dgm:spPr/>
      <dgm:t>
        <a:bodyPr/>
        <a:lstStyle/>
        <a:p>
          <a:r>
            <a:rPr lang="en-US" dirty="0"/>
            <a:t>Oct. '22</a:t>
          </a:r>
        </a:p>
      </dgm:t>
    </dgm:pt>
    <dgm:pt modelId="{09FC0C84-EE8C-6E4D-A6F9-09D785E029AC}" type="parTrans" cxnId="{F4B842FC-A556-6344-83AE-5F4BFF5380B3}">
      <dgm:prSet/>
      <dgm:spPr/>
      <dgm:t>
        <a:bodyPr/>
        <a:lstStyle/>
        <a:p>
          <a:endParaRPr lang="en-US"/>
        </a:p>
      </dgm:t>
    </dgm:pt>
    <dgm:pt modelId="{2FECC8DA-EDEF-844B-8F94-0C7FED10E221}" type="sibTrans" cxnId="{F4B842FC-A556-6344-83AE-5F4BFF5380B3}">
      <dgm:prSet/>
      <dgm:spPr/>
      <dgm:t>
        <a:bodyPr/>
        <a:lstStyle/>
        <a:p>
          <a:endParaRPr lang="en-US"/>
        </a:p>
      </dgm:t>
    </dgm:pt>
    <dgm:pt modelId="{DCD90AE4-3EDB-5442-B5F0-B2BE20C08447}">
      <dgm:prSet phldrT="[Text]"/>
      <dgm:spPr/>
      <dgm:t>
        <a:bodyPr/>
        <a:lstStyle/>
        <a:p>
          <a:r>
            <a:rPr lang="en-US" dirty="0"/>
            <a:t>Nov. '22</a:t>
          </a:r>
        </a:p>
      </dgm:t>
    </dgm:pt>
    <dgm:pt modelId="{DDA029CD-A2F3-8A41-9AE2-6D4613BAFEA3}" type="parTrans" cxnId="{85EF960D-F558-0140-A8CB-5D7255759890}">
      <dgm:prSet/>
      <dgm:spPr/>
      <dgm:t>
        <a:bodyPr/>
        <a:lstStyle/>
        <a:p>
          <a:endParaRPr lang="en-US"/>
        </a:p>
      </dgm:t>
    </dgm:pt>
    <dgm:pt modelId="{3172AB40-3548-DD4A-AA94-F8E71AF56B16}" type="sibTrans" cxnId="{85EF960D-F558-0140-A8CB-5D7255759890}">
      <dgm:prSet/>
      <dgm:spPr/>
      <dgm:t>
        <a:bodyPr/>
        <a:lstStyle/>
        <a:p>
          <a:endParaRPr lang="en-US"/>
        </a:p>
      </dgm:t>
    </dgm:pt>
    <dgm:pt modelId="{8F172AAD-D536-C745-9FB9-E57BE8BB24F8}">
      <dgm:prSet phldrT="[Text]"/>
      <dgm:spPr/>
      <dgm:t>
        <a:bodyPr/>
        <a:lstStyle/>
        <a:p>
          <a:r>
            <a:rPr lang="en-US" dirty="0"/>
            <a:t>Dec. '22</a:t>
          </a:r>
        </a:p>
      </dgm:t>
    </dgm:pt>
    <dgm:pt modelId="{7F858BE0-07AA-214F-801E-75683595E7E5}" type="parTrans" cxnId="{0E1B5AD8-ABAF-414C-9CF6-A38D42A7A8D6}">
      <dgm:prSet/>
      <dgm:spPr/>
      <dgm:t>
        <a:bodyPr/>
        <a:lstStyle/>
        <a:p>
          <a:endParaRPr lang="en-US"/>
        </a:p>
      </dgm:t>
    </dgm:pt>
    <dgm:pt modelId="{6FC61E7A-4154-B149-B1CA-FBEB785FA6B2}" type="sibTrans" cxnId="{0E1B5AD8-ABAF-414C-9CF6-A38D42A7A8D6}">
      <dgm:prSet/>
      <dgm:spPr/>
      <dgm:t>
        <a:bodyPr/>
        <a:lstStyle/>
        <a:p>
          <a:endParaRPr lang="en-US"/>
        </a:p>
      </dgm:t>
    </dgm:pt>
    <dgm:pt modelId="{6896D316-0193-054F-A901-788695A86852}">
      <dgm:prSet phldrT="[Text]"/>
      <dgm:spPr/>
      <dgm:t>
        <a:bodyPr/>
        <a:lstStyle/>
        <a:p>
          <a:r>
            <a:rPr lang="en-US" dirty="0"/>
            <a:t>Jan. '23</a:t>
          </a:r>
        </a:p>
      </dgm:t>
    </dgm:pt>
    <dgm:pt modelId="{9D13AD27-9303-BF46-83D1-5E60C7EA0C6D}" type="parTrans" cxnId="{1AAAE706-F8BA-EE4E-A793-FD20A07AE7A4}">
      <dgm:prSet/>
      <dgm:spPr/>
      <dgm:t>
        <a:bodyPr/>
        <a:lstStyle/>
        <a:p>
          <a:endParaRPr lang="en-US"/>
        </a:p>
      </dgm:t>
    </dgm:pt>
    <dgm:pt modelId="{3A817E05-B4E5-7D4E-A7DE-9BC7078BB758}" type="sibTrans" cxnId="{1AAAE706-F8BA-EE4E-A793-FD20A07AE7A4}">
      <dgm:prSet/>
      <dgm:spPr/>
      <dgm:t>
        <a:bodyPr/>
        <a:lstStyle/>
        <a:p>
          <a:endParaRPr lang="en-US"/>
        </a:p>
      </dgm:t>
    </dgm:pt>
    <dgm:pt modelId="{94B66F53-9985-2842-A46D-06640440E2EF}">
      <dgm:prSet phldrT="[Text]"/>
      <dgm:spPr/>
      <dgm:t>
        <a:bodyPr/>
        <a:lstStyle/>
        <a:p>
          <a:r>
            <a:rPr lang="en-US" dirty="0"/>
            <a:t>Feb. '23</a:t>
          </a:r>
        </a:p>
      </dgm:t>
    </dgm:pt>
    <dgm:pt modelId="{06AAD850-742C-0242-B77B-F3F320E86E1C}" type="parTrans" cxnId="{F5B1FF4E-7CB4-0041-AA73-D47BEF60B3B5}">
      <dgm:prSet/>
      <dgm:spPr/>
      <dgm:t>
        <a:bodyPr/>
        <a:lstStyle/>
        <a:p>
          <a:endParaRPr lang="en-US"/>
        </a:p>
      </dgm:t>
    </dgm:pt>
    <dgm:pt modelId="{6EEEC8D8-2BAB-FC48-AF7C-5590DF8F978B}" type="sibTrans" cxnId="{F5B1FF4E-7CB4-0041-AA73-D47BEF60B3B5}">
      <dgm:prSet/>
      <dgm:spPr/>
      <dgm:t>
        <a:bodyPr/>
        <a:lstStyle/>
        <a:p>
          <a:endParaRPr lang="en-US"/>
        </a:p>
      </dgm:t>
    </dgm:pt>
    <dgm:pt modelId="{03010ADF-9237-2C4B-9420-D724DA5A9F8E}">
      <dgm:prSet phldrT="[Text]"/>
      <dgm:spPr/>
      <dgm:t>
        <a:bodyPr/>
        <a:lstStyle/>
        <a:p>
          <a:r>
            <a:rPr lang="en-US" dirty="0"/>
            <a:t>Mar. '23</a:t>
          </a:r>
        </a:p>
      </dgm:t>
    </dgm:pt>
    <dgm:pt modelId="{DF11623A-13B6-6349-BD13-FAC5276A6F9C}" type="parTrans" cxnId="{57F847B5-B09A-4346-AD84-C5BE116AC091}">
      <dgm:prSet/>
      <dgm:spPr/>
      <dgm:t>
        <a:bodyPr/>
        <a:lstStyle/>
        <a:p>
          <a:endParaRPr lang="en-US"/>
        </a:p>
      </dgm:t>
    </dgm:pt>
    <dgm:pt modelId="{5FE01E03-601F-344F-A029-E60C7315B0DB}" type="sibTrans" cxnId="{57F847B5-B09A-4346-AD84-C5BE116AC091}">
      <dgm:prSet/>
      <dgm:spPr/>
      <dgm:t>
        <a:bodyPr/>
        <a:lstStyle/>
        <a:p>
          <a:endParaRPr lang="en-US"/>
        </a:p>
      </dgm:t>
    </dgm:pt>
    <dgm:pt modelId="{4584A039-C093-374C-8B6B-7AE25D5F3C9B}">
      <dgm:prSet phldrT="[Text]"/>
      <dgm:spPr/>
      <dgm:t>
        <a:bodyPr/>
        <a:lstStyle/>
        <a:p>
          <a:r>
            <a:rPr lang="en-US" dirty="0"/>
            <a:t>Apr. '23</a:t>
          </a:r>
        </a:p>
      </dgm:t>
    </dgm:pt>
    <dgm:pt modelId="{86CF4E6C-6B44-EF45-92E6-0AF8FA0AA388}" type="parTrans" cxnId="{1D882D77-4D46-E646-9CEC-A157A6A20648}">
      <dgm:prSet/>
      <dgm:spPr/>
      <dgm:t>
        <a:bodyPr/>
        <a:lstStyle/>
        <a:p>
          <a:endParaRPr lang="en-US"/>
        </a:p>
      </dgm:t>
    </dgm:pt>
    <dgm:pt modelId="{B3B86431-313F-C740-9F36-08113A4E4FA5}" type="sibTrans" cxnId="{1D882D77-4D46-E646-9CEC-A157A6A20648}">
      <dgm:prSet/>
      <dgm:spPr/>
      <dgm:t>
        <a:bodyPr/>
        <a:lstStyle/>
        <a:p>
          <a:endParaRPr lang="en-US"/>
        </a:p>
      </dgm:t>
    </dgm:pt>
    <dgm:pt modelId="{FC709114-49B4-484F-86C0-6902550B793C}">
      <dgm:prSet phldrT="[Text]"/>
      <dgm:spPr/>
      <dgm:t>
        <a:bodyPr/>
        <a:lstStyle/>
        <a:p>
          <a:r>
            <a:rPr lang="en-US" dirty="0"/>
            <a:t>May '23</a:t>
          </a:r>
        </a:p>
      </dgm:t>
    </dgm:pt>
    <dgm:pt modelId="{F671BD3A-BEE3-FE44-BEEE-A856F2191E29}" type="parTrans" cxnId="{01A59B81-F8BB-9D46-988A-1042521831E3}">
      <dgm:prSet/>
      <dgm:spPr/>
      <dgm:t>
        <a:bodyPr/>
        <a:lstStyle/>
        <a:p>
          <a:endParaRPr lang="en-US"/>
        </a:p>
      </dgm:t>
    </dgm:pt>
    <dgm:pt modelId="{7DCD251C-5AE9-CB4D-AF75-99C9D752EE46}" type="sibTrans" cxnId="{01A59B81-F8BB-9D46-988A-1042521831E3}">
      <dgm:prSet/>
      <dgm:spPr/>
      <dgm:t>
        <a:bodyPr/>
        <a:lstStyle/>
        <a:p>
          <a:endParaRPr lang="en-US"/>
        </a:p>
      </dgm:t>
    </dgm:pt>
    <dgm:pt modelId="{3EC3877D-BBC6-BE4F-B1DB-40C0EA45A4A0}">
      <dgm:prSet phldrT="[Text]"/>
      <dgm:spPr/>
      <dgm:t>
        <a:bodyPr/>
        <a:lstStyle/>
        <a:p>
          <a:r>
            <a:rPr lang="en-US" dirty="0"/>
            <a:t>Jun. '23</a:t>
          </a:r>
        </a:p>
      </dgm:t>
    </dgm:pt>
    <dgm:pt modelId="{B920D4DC-C1F6-A94D-A749-304B847F834E}" type="parTrans" cxnId="{555642D9-C4A9-484A-8AF5-A4556DBFFF5C}">
      <dgm:prSet/>
      <dgm:spPr/>
      <dgm:t>
        <a:bodyPr/>
        <a:lstStyle/>
        <a:p>
          <a:endParaRPr lang="en-US"/>
        </a:p>
      </dgm:t>
    </dgm:pt>
    <dgm:pt modelId="{C0992210-7613-694B-86F7-C4695A7E21AD}" type="sibTrans" cxnId="{555642D9-C4A9-484A-8AF5-A4556DBFFF5C}">
      <dgm:prSet/>
      <dgm:spPr/>
      <dgm:t>
        <a:bodyPr/>
        <a:lstStyle/>
        <a:p>
          <a:endParaRPr lang="en-US"/>
        </a:p>
      </dgm:t>
    </dgm:pt>
    <dgm:pt modelId="{FF56BEEC-6CEC-F943-BC77-DF6D8B0A8154}">
      <dgm:prSet phldrT="[Text]"/>
      <dgm:spPr/>
      <dgm:t>
        <a:bodyPr/>
        <a:lstStyle/>
        <a:p>
          <a:r>
            <a:rPr lang="en-US" dirty="0"/>
            <a:t>Jul. '23</a:t>
          </a:r>
        </a:p>
      </dgm:t>
    </dgm:pt>
    <dgm:pt modelId="{76AB5CF6-1D5B-7444-BAB1-95462C8047C3}" type="parTrans" cxnId="{A1E324D8-79FE-2D49-84F7-65B91F843F65}">
      <dgm:prSet/>
      <dgm:spPr/>
      <dgm:t>
        <a:bodyPr/>
        <a:lstStyle/>
        <a:p>
          <a:endParaRPr lang="en-US"/>
        </a:p>
      </dgm:t>
    </dgm:pt>
    <dgm:pt modelId="{AF610A27-56A6-284B-82E6-6246FF4A7919}" type="sibTrans" cxnId="{A1E324D8-79FE-2D49-84F7-65B91F843F65}">
      <dgm:prSet/>
      <dgm:spPr/>
      <dgm:t>
        <a:bodyPr/>
        <a:lstStyle/>
        <a:p>
          <a:endParaRPr lang="en-US"/>
        </a:p>
      </dgm:t>
    </dgm:pt>
    <dgm:pt modelId="{4C7946E6-1A8C-1448-B375-A3AD82DC7BB8}">
      <dgm:prSet phldrT="[Text]"/>
      <dgm:spPr/>
      <dgm:t>
        <a:bodyPr/>
        <a:lstStyle/>
        <a:p>
          <a:r>
            <a:rPr lang="en-US" dirty="0"/>
            <a:t>Aug. '23</a:t>
          </a:r>
        </a:p>
      </dgm:t>
    </dgm:pt>
    <dgm:pt modelId="{4F8D9402-D431-1A47-99DE-72E0A291724F}" type="parTrans" cxnId="{EE9ED2AF-9DF6-254C-8A22-8D99026B592D}">
      <dgm:prSet/>
      <dgm:spPr/>
      <dgm:t>
        <a:bodyPr/>
        <a:lstStyle/>
        <a:p>
          <a:endParaRPr lang="en-US"/>
        </a:p>
      </dgm:t>
    </dgm:pt>
    <dgm:pt modelId="{C41210DE-243C-0C4F-921D-87303BEEEE5D}" type="sibTrans" cxnId="{EE9ED2AF-9DF6-254C-8A22-8D99026B592D}">
      <dgm:prSet/>
      <dgm:spPr/>
      <dgm:t>
        <a:bodyPr/>
        <a:lstStyle/>
        <a:p>
          <a:endParaRPr lang="en-US"/>
        </a:p>
      </dgm:t>
    </dgm:pt>
    <dgm:pt modelId="{8F68ED28-EF00-B345-8EBD-149181F0CDC5}">
      <dgm:prSet phldrT="[Text]"/>
      <dgm:spPr/>
      <dgm:t>
        <a:bodyPr/>
        <a:lstStyle/>
        <a:p>
          <a:r>
            <a:rPr lang="en-US" dirty="0"/>
            <a:t>Sep. '23</a:t>
          </a:r>
        </a:p>
      </dgm:t>
    </dgm:pt>
    <dgm:pt modelId="{80811673-1CC7-A74B-ABCE-55ACBD40CE8E}" type="parTrans" cxnId="{D7A83202-FE05-164E-BBD0-00423DAE903F}">
      <dgm:prSet/>
      <dgm:spPr/>
      <dgm:t>
        <a:bodyPr/>
        <a:lstStyle/>
        <a:p>
          <a:endParaRPr lang="en-US"/>
        </a:p>
      </dgm:t>
    </dgm:pt>
    <dgm:pt modelId="{F07CA4F0-1950-7C4D-8AC9-10B1E6EF2D57}" type="sibTrans" cxnId="{D7A83202-FE05-164E-BBD0-00423DAE903F}">
      <dgm:prSet/>
      <dgm:spPr/>
      <dgm:t>
        <a:bodyPr/>
        <a:lstStyle/>
        <a:p>
          <a:endParaRPr lang="en-US"/>
        </a:p>
      </dgm:t>
    </dgm:pt>
    <dgm:pt modelId="{6AD049F8-AEDD-2B4E-B3EC-2A0DAB62DADB}">
      <dgm:prSet phldrT="[Text]"/>
      <dgm:spPr/>
      <dgm:t>
        <a:bodyPr/>
        <a:lstStyle/>
        <a:p>
          <a:r>
            <a:rPr lang="en-US" dirty="0"/>
            <a:t>Oct. '23</a:t>
          </a:r>
        </a:p>
      </dgm:t>
    </dgm:pt>
    <dgm:pt modelId="{9C8850C8-59A0-8341-97EC-58C27A05A8CA}" type="parTrans" cxnId="{451327C4-D5A7-5C43-B078-9801AC1B2DE0}">
      <dgm:prSet/>
      <dgm:spPr/>
      <dgm:t>
        <a:bodyPr/>
        <a:lstStyle/>
        <a:p>
          <a:endParaRPr lang="en-US"/>
        </a:p>
      </dgm:t>
    </dgm:pt>
    <dgm:pt modelId="{95A3383C-37B4-CF47-A45B-A060FC0E36D1}" type="sibTrans" cxnId="{451327C4-D5A7-5C43-B078-9801AC1B2DE0}">
      <dgm:prSet/>
      <dgm:spPr/>
      <dgm:t>
        <a:bodyPr/>
        <a:lstStyle/>
        <a:p>
          <a:endParaRPr lang="en-US"/>
        </a:p>
      </dgm:t>
    </dgm:pt>
    <dgm:pt modelId="{3FEC3316-E59F-1F4D-8017-7B517E4353FF}">
      <dgm:prSet phldrT="[Text]"/>
      <dgm:spPr/>
      <dgm:t>
        <a:bodyPr/>
        <a:lstStyle/>
        <a:p>
          <a:r>
            <a:rPr lang="en-US" dirty="0"/>
            <a:t>Nov. '23</a:t>
          </a:r>
        </a:p>
      </dgm:t>
    </dgm:pt>
    <dgm:pt modelId="{D91D8C03-9CE8-BB4D-BA7B-5C2ABBEE2C04}" type="parTrans" cxnId="{BCD0DEB4-A21B-614F-BA1F-63135A8282B2}">
      <dgm:prSet/>
      <dgm:spPr/>
      <dgm:t>
        <a:bodyPr/>
        <a:lstStyle/>
        <a:p>
          <a:endParaRPr lang="en-US"/>
        </a:p>
      </dgm:t>
    </dgm:pt>
    <dgm:pt modelId="{14DB42D8-AA9F-6847-BCC4-802B16B40BB4}" type="sibTrans" cxnId="{BCD0DEB4-A21B-614F-BA1F-63135A8282B2}">
      <dgm:prSet/>
      <dgm:spPr/>
      <dgm:t>
        <a:bodyPr/>
        <a:lstStyle/>
        <a:p>
          <a:endParaRPr lang="en-US"/>
        </a:p>
      </dgm:t>
    </dgm:pt>
    <dgm:pt modelId="{E8FD297B-3E96-9F43-AED5-494EBD90B946}">
      <dgm:prSet phldrT="[Text]"/>
      <dgm:spPr/>
      <dgm:t>
        <a:bodyPr/>
        <a:lstStyle/>
        <a:p>
          <a:r>
            <a:rPr lang="en-US" dirty="0"/>
            <a:t>Dec. '23</a:t>
          </a:r>
        </a:p>
      </dgm:t>
    </dgm:pt>
    <dgm:pt modelId="{59D865BF-F57F-3346-B4E8-D9EDE9F96E49}" type="parTrans" cxnId="{7A72E231-E795-E74C-BA2C-5C6E8C2BE0D1}">
      <dgm:prSet/>
      <dgm:spPr/>
      <dgm:t>
        <a:bodyPr/>
        <a:lstStyle/>
        <a:p>
          <a:endParaRPr lang="en-US"/>
        </a:p>
      </dgm:t>
    </dgm:pt>
    <dgm:pt modelId="{C9C40439-5DDC-7845-BE7A-ACF22D6BF557}" type="sibTrans" cxnId="{7A72E231-E795-E74C-BA2C-5C6E8C2BE0D1}">
      <dgm:prSet/>
      <dgm:spPr/>
      <dgm:t>
        <a:bodyPr/>
        <a:lstStyle/>
        <a:p>
          <a:endParaRPr lang="en-US"/>
        </a:p>
      </dgm:t>
    </dgm:pt>
    <dgm:pt modelId="{D5A26EAE-92D7-3840-9AF7-8DBDE67EA150}" type="pres">
      <dgm:prSet presAssocID="{E7D3F2EE-DA06-1E4D-857D-0EEDB005EF71}" presName="Name0" presStyleCnt="0">
        <dgm:presLayoutVars>
          <dgm:dir/>
          <dgm:resizeHandles val="exact"/>
        </dgm:presLayoutVars>
      </dgm:prSet>
      <dgm:spPr/>
    </dgm:pt>
    <dgm:pt modelId="{731AFB1D-856A-F049-9C45-A12783458DBF}" type="pres">
      <dgm:prSet presAssocID="{E7D3F2EE-DA06-1E4D-857D-0EEDB005EF71}" presName="arrow" presStyleLbl="bgShp" presStyleIdx="0" presStyleCnt="1"/>
      <dgm:spPr/>
    </dgm:pt>
    <dgm:pt modelId="{1C96C4EC-8B43-B647-B524-32475195DE66}" type="pres">
      <dgm:prSet presAssocID="{E7D3F2EE-DA06-1E4D-857D-0EEDB005EF71}" presName="points" presStyleCnt="0"/>
      <dgm:spPr/>
    </dgm:pt>
    <dgm:pt modelId="{FB6002C7-C047-7041-968B-D95A8959628B}" type="pres">
      <dgm:prSet presAssocID="{539DEACE-48FE-4D45-97A3-D69B30FC54F2}" presName="compositeA" presStyleCnt="0"/>
      <dgm:spPr/>
    </dgm:pt>
    <dgm:pt modelId="{FEFFBF1D-70D6-2147-B216-21EE204C9E03}" type="pres">
      <dgm:prSet presAssocID="{539DEACE-48FE-4D45-97A3-D69B30FC54F2}" presName="textA" presStyleLbl="revTx" presStyleIdx="0" presStyleCnt="23">
        <dgm:presLayoutVars>
          <dgm:bulletEnabled val="1"/>
        </dgm:presLayoutVars>
      </dgm:prSet>
      <dgm:spPr/>
    </dgm:pt>
    <dgm:pt modelId="{700479A4-B2F9-EF4F-9B22-92582234AFB7}" type="pres">
      <dgm:prSet presAssocID="{539DEACE-48FE-4D45-97A3-D69B30FC54F2}" presName="circleA" presStyleLbl="node1" presStyleIdx="0" presStyleCnt="23"/>
      <dgm:spPr/>
    </dgm:pt>
    <dgm:pt modelId="{FE9DCA30-1E37-3941-94D3-923BB9BED8DF}" type="pres">
      <dgm:prSet presAssocID="{539DEACE-48FE-4D45-97A3-D69B30FC54F2}" presName="spaceA" presStyleCnt="0"/>
      <dgm:spPr/>
    </dgm:pt>
    <dgm:pt modelId="{068C214B-C9CF-834D-BEF6-C0505A3011E8}" type="pres">
      <dgm:prSet presAssocID="{DFF8DA71-67B3-E940-823E-DEA776477921}" presName="space" presStyleCnt="0"/>
      <dgm:spPr/>
    </dgm:pt>
    <dgm:pt modelId="{20862341-90CC-EE44-B9AC-8CB969EE0379}" type="pres">
      <dgm:prSet presAssocID="{D4DF8CDF-02A3-DF41-8CB8-C7936EEE361F}" presName="compositeB" presStyleCnt="0"/>
      <dgm:spPr/>
    </dgm:pt>
    <dgm:pt modelId="{851BD4C3-1D0D-3146-8F8F-E739BA55D22A}" type="pres">
      <dgm:prSet presAssocID="{D4DF8CDF-02A3-DF41-8CB8-C7936EEE361F}" presName="textB" presStyleLbl="revTx" presStyleIdx="1" presStyleCnt="23">
        <dgm:presLayoutVars>
          <dgm:bulletEnabled val="1"/>
        </dgm:presLayoutVars>
      </dgm:prSet>
      <dgm:spPr/>
    </dgm:pt>
    <dgm:pt modelId="{7F8F3E0B-B4B7-5A4A-BFE4-DA21686FC5C1}" type="pres">
      <dgm:prSet presAssocID="{D4DF8CDF-02A3-DF41-8CB8-C7936EEE361F}" presName="circleB" presStyleLbl="node1" presStyleIdx="1" presStyleCnt="23"/>
      <dgm:spPr/>
    </dgm:pt>
    <dgm:pt modelId="{9CF292A8-8DF4-3147-A711-AC0753E7FBB8}" type="pres">
      <dgm:prSet presAssocID="{D4DF8CDF-02A3-DF41-8CB8-C7936EEE361F}" presName="spaceB" presStyleCnt="0"/>
      <dgm:spPr/>
    </dgm:pt>
    <dgm:pt modelId="{6FF5461D-BD83-5C46-94F4-D2ED456FACD0}" type="pres">
      <dgm:prSet presAssocID="{CCF88E4A-8BC8-024C-90AF-DEB0339F1E21}" presName="space" presStyleCnt="0"/>
      <dgm:spPr/>
    </dgm:pt>
    <dgm:pt modelId="{95D6C93D-48EB-C144-B9AB-573C19D77F22}" type="pres">
      <dgm:prSet presAssocID="{AC610411-67F0-F342-90FE-6919882A6EE7}" presName="compositeA" presStyleCnt="0"/>
      <dgm:spPr/>
    </dgm:pt>
    <dgm:pt modelId="{CEB6CFC3-F779-414F-83F1-2E65DE004307}" type="pres">
      <dgm:prSet presAssocID="{AC610411-67F0-F342-90FE-6919882A6EE7}" presName="textA" presStyleLbl="revTx" presStyleIdx="2" presStyleCnt="23">
        <dgm:presLayoutVars>
          <dgm:bulletEnabled val="1"/>
        </dgm:presLayoutVars>
      </dgm:prSet>
      <dgm:spPr/>
    </dgm:pt>
    <dgm:pt modelId="{314CBE81-62FA-8A40-A076-2F4DA2EAC4A3}" type="pres">
      <dgm:prSet presAssocID="{AC610411-67F0-F342-90FE-6919882A6EE7}" presName="circleA" presStyleLbl="node1" presStyleIdx="2" presStyleCnt="23"/>
      <dgm:spPr/>
    </dgm:pt>
    <dgm:pt modelId="{BCE3D918-C187-4546-A746-F5AC6860C285}" type="pres">
      <dgm:prSet presAssocID="{AC610411-67F0-F342-90FE-6919882A6EE7}" presName="spaceA" presStyleCnt="0"/>
      <dgm:spPr/>
    </dgm:pt>
    <dgm:pt modelId="{0B66BB03-243E-744B-9D62-40C6AA7109F6}" type="pres">
      <dgm:prSet presAssocID="{6DCF73A9-838D-AC40-BA31-698FC5979867}" presName="space" presStyleCnt="0"/>
      <dgm:spPr/>
    </dgm:pt>
    <dgm:pt modelId="{9111EC45-5AFE-894A-BB82-C488F8585262}" type="pres">
      <dgm:prSet presAssocID="{C3D69C6B-6FF3-6042-AAD5-65E20BF63E94}" presName="compositeB" presStyleCnt="0"/>
      <dgm:spPr/>
    </dgm:pt>
    <dgm:pt modelId="{FF7B4847-5430-9146-8116-64AB14493567}" type="pres">
      <dgm:prSet presAssocID="{C3D69C6B-6FF3-6042-AAD5-65E20BF63E94}" presName="textB" presStyleLbl="revTx" presStyleIdx="3" presStyleCnt="23">
        <dgm:presLayoutVars>
          <dgm:bulletEnabled val="1"/>
        </dgm:presLayoutVars>
      </dgm:prSet>
      <dgm:spPr/>
    </dgm:pt>
    <dgm:pt modelId="{A3A4DD76-3D6A-B64E-8860-01002E724453}" type="pres">
      <dgm:prSet presAssocID="{C3D69C6B-6FF3-6042-AAD5-65E20BF63E94}" presName="circleB" presStyleLbl="node1" presStyleIdx="3" presStyleCnt="23"/>
      <dgm:spPr/>
    </dgm:pt>
    <dgm:pt modelId="{2A5D8364-61FB-8344-89D1-0C2A8A1192F6}" type="pres">
      <dgm:prSet presAssocID="{C3D69C6B-6FF3-6042-AAD5-65E20BF63E94}" presName="spaceB" presStyleCnt="0"/>
      <dgm:spPr/>
    </dgm:pt>
    <dgm:pt modelId="{B7BA63AC-EE1C-464B-9046-CF74EAA97781}" type="pres">
      <dgm:prSet presAssocID="{B7944F3A-8124-3145-8800-B19073A72404}" presName="space" presStyleCnt="0"/>
      <dgm:spPr/>
    </dgm:pt>
    <dgm:pt modelId="{76D3DB17-5124-3E40-BF44-2538F88A3845}" type="pres">
      <dgm:prSet presAssocID="{F28D3161-262A-DE4D-8B20-B77708BC6BCC}" presName="compositeA" presStyleCnt="0"/>
      <dgm:spPr/>
    </dgm:pt>
    <dgm:pt modelId="{27D3DC13-8819-AD4E-9EE9-093DE36D654E}" type="pres">
      <dgm:prSet presAssocID="{F28D3161-262A-DE4D-8B20-B77708BC6BCC}" presName="textA" presStyleLbl="revTx" presStyleIdx="4" presStyleCnt="23">
        <dgm:presLayoutVars>
          <dgm:bulletEnabled val="1"/>
        </dgm:presLayoutVars>
      </dgm:prSet>
      <dgm:spPr/>
    </dgm:pt>
    <dgm:pt modelId="{E7165EC2-FB66-1741-B4FB-51ECA8157580}" type="pres">
      <dgm:prSet presAssocID="{F28D3161-262A-DE4D-8B20-B77708BC6BCC}" presName="circleA" presStyleLbl="node1" presStyleIdx="4" presStyleCnt="23"/>
      <dgm:spPr/>
    </dgm:pt>
    <dgm:pt modelId="{0578BA08-6371-F244-9390-D2E413BD5F41}" type="pres">
      <dgm:prSet presAssocID="{F28D3161-262A-DE4D-8B20-B77708BC6BCC}" presName="spaceA" presStyleCnt="0"/>
      <dgm:spPr/>
    </dgm:pt>
    <dgm:pt modelId="{819F699B-FAAD-D14A-B0F0-A28BEF6FDB87}" type="pres">
      <dgm:prSet presAssocID="{531E15C2-3079-4944-BDFB-8BE128B1523F}" presName="space" presStyleCnt="0"/>
      <dgm:spPr/>
    </dgm:pt>
    <dgm:pt modelId="{AD8122C8-2DCE-4242-B57F-A8DE7EA72A65}" type="pres">
      <dgm:prSet presAssocID="{FA7F0E2E-DCA3-154D-938A-F33D3D92E862}" presName="compositeB" presStyleCnt="0"/>
      <dgm:spPr/>
    </dgm:pt>
    <dgm:pt modelId="{6D2D2F98-F60A-1E4D-9B76-919DD31E4430}" type="pres">
      <dgm:prSet presAssocID="{FA7F0E2E-DCA3-154D-938A-F33D3D92E862}" presName="textB" presStyleLbl="revTx" presStyleIdx="5" presStyleCnt="23">
        <dgm:presLayoutVars>
          <dgm:bulletEnabled val="1"/>
        </dgm:presLayoutVars>
      </dgm:prSet>
      <dgm:spPr/>
    </dgm:pt>
    <dgm:pt modelId="{46619697-CC7B-F642-A7D7-DCF7EA6378EE}" type="pres">
      <dgm:prSet presAssocID="{FA7F0E2E-DCA3-154D-938A-F33D3D92E862}" presName="circleB" presStyleLbl="node1" presStyleIdx="5" presStyleCnt="23"/>
      <dgm:spPr/>
    </dgm:pt>
    <dgm:pt modelId="{15A1C249-1DFF-1348-8F9F-C7D9BFE2CF37}" type="pres">
      <dgm:prSet presAssocID="{FA7F0E2E-DCA3-154D-938A-F33D3D92E862}" presName="spaceB" presStyleCnt="0"/>
      <dgm:spPr/>
    </dgm:pt>
    <dgm:pt modelId="{A82E4B2B-B5CA-D74F-87FE-877733252451}" type="pres">
      <dgm:prSet presAssocID="{B1C3F33A-BC1D-F849-A875-30FBF3A4CE2F}" presName="space" presStyleCnt="0"/>
      <dgm:spPr/>
    </dgm:pt>
    <dgm:pt modelId="{482F79AF-3C9F-854E-8C85-A0DD60495D31}" type="pres">
      <dgm:prSet presAssocID="{BC72AFF2-92CC-1B40-9548-AA94523E93A8}" presName="compositeA" presStyleCnt="0"/>
      <dgm:spPr/>
    </dgm:pt>
    <dgm:pt modelId="{191B4A5E-EA1E-1647-8059-15D21D287BCD}" type="pres">
      <dgm:prSet presAssocID="{BC72AFF2-92CC-1B40-9548-AA94523E93A8}" presName="textA" presStyleLbl="revTx" presStyleIdx="6" presStyleCnt="23">
        <dgm:presLayoutVars>
          <dgm:bulletEnabled val="1"/>
        </dgm:presLayoutVars>
      </dgm:prSet>
      <dgm:spPr/>
    </dgm:pt>
    <dgm:pt modelId="{FDF94AEE-5007-204A-B75A-9C1CF5301EC1}" type="pres">
      <dgm:prSet presAssocID="{BC72AFF2-92CC-1B40-9548-AA94523E93A8}" presName="circleA" presStyleLbl="node1" presStyleIdx="6" presStyleCnt="23"/>
      <dgm:spPr/>
    </dgm:pt>
    <dgm:pt modelId="{FE5D45F0-961C-2A45-B9C1-D0481F311DD9}" type="pres">
      <dgm:prSet presAssocID="{BC72AFF2-92CC-1B40-9548-AA94523E93A8}" presName="spaceA" presStyleCnt="0"/>
      <dgm:spPr/>
    </dgm:pt>
    <dgm:pt modelId="{7617F3B4-C4E8-CC45-A875-7EB80BB85425}" type="pres">
      <dgm:prSet presAssocID="{D73F24F2-657C-2D4B-8440-BB7230E83E50}" presName="space" presStyleCnt="0"/>
      <dgm:spPr/>
    </dgm:pt>
    <dgm:pt modelId="{362004C8-D5BF-9642-A78D-1AA0BFDE91E3}" type="pres">
      <dgm:prSet presAssocID="{599460D7-1CA3-8346-B67C-C13486B3E8E0}" presName="compositeB" presStyleCnt="0"/>
      <dgm:spPr/>
    </dgm:pt>
    <dgm:pt modelId="{4AAD7FDB-08B7-B844-83FD-A00DD8F7797E}" type="pres">
      <dgm:prSet presAssocID="{599460D7-1CA3-8346-B67C-C13486B3E8E0}" presName="textB" presStyleLbl="revTx" presStyleIdx="7" presStyleCnt="23">
        <dgm:presLayoutVars>
          <dgm:bulletEnabled val="1"/>
        </dgm:presLayoutVars>
      </dgm:prSet>
      <dgm:spPr/>
    </dgm:pt>
    <dgm:pt modelId="{1F327DC5-AD9D-0F4E-AB2B-672963502380}" type="pres">
      <dgm:prSet presAssocID="{599460D7-1CA3-8346-B67C-C13486B3E8E0}" presName="circleB" presStyleLbl="node1" presStyleIdx="7" presStyleCnt="23"/>
      <dgm:spPr/>
    </dgm:pt>
    <dgm:pt modelId="{411D0D3D-52F8-E74A-846B-A5332FC00459}" type="pres">
      <dgm:prSet presAssocID="{599460D7-1CA3-8346-B67C-C13486B3E8E0}" presName="spaceB" presStyleCnt="0"/>
      <dgm:spPr/>
    </dgm:pt>
    <dgm:pt modelId="{26A086FF-3B71-3344-9854-59776C6EFE70}" type="pres">
      <dgm:prSet presAssocID="{BA8C12B4-4C95-9043-B1D8-A578AA01002A}" presName="space" presStyleCnt="0"/>
      <dgm:spPr/>
    </dgm:pt>
    <dgm:pt modelId="{F689DE4A-2656-1E45-B4A4-F1DD77D18A77}" type="pres">
      <dgm:prSet presAssocID="{0FE06544-24DB-3647-81AD-1913AF7AEFD1}" presName="compositeA" presStyleCnt="0"/>
      <dgm:spPr/>
    </dgm:pt>
    <dgm:pt modelId="{D96B01D3-3D52-3244-A43F-B70E810F5E6B}" type="pres">
      <dgm:prSet presAssocID="{0FE06544-24DB-3647-81AD-1913AF7AEFD1}" presName="textA" presStyleLbl="revTx" presStyleIdx="8" presStyleCnt="23">
        <dgm:presLayoutVars>
          <dgm:bulletEnabled val="1"/>
        </dgm:presLayoutVars>
      </dgm:prSet>
      <dgm:spPr/>
    </dgm:pt>
    <dgm:pt modelId="{6DA48CCB-8E79-D042-89BA-6911CE7B2E72}" type="pres">
      <dgm:prSet presAssocID="{0FE06544-24DB-3647-81AD-1913AF7AEFD1}" presName="circleA" presStyleLbl="node1" presStyleIdx="8" presStyleCnt="23"/>
      <dgm:spPr/>
    </dgm:pt>
    <dgm:pt modelId="{2117CB76-3D4A-0942-B4B9-4D89017A9836}" type="pres">
      <dgm:prSet presAssocID="{0FE06544-24DB-3647-81AD-1913AF7AEFD1}" presName="spaceA" presStyleCnt="0"/>
      <dgm:spPr/>
    </dgm:pt>
    <dgm:pt modelId="{29258C21-79BA-4448-BECF-99F728FDB98E}" type="pres">
      <dgm:prSet presAssocID="{2FECC8DA-EDEF-844B-8F94-0C7FED10E221}" presName="space" presStyleCnt="0"/>
      <dgm:spPr/>
    </dgm:pt>
    <dgm:pt modelId="{9FF280E6-5C23-954E-8E70-B1736B18DB85}" type="pres">
      <dgm:prSet presAssocID="{DCD90AE4-3EDB-5442-B5F0-B2BE20C08447}" presName="compositeB" presStyleCnt="0"/>
      <dgm:spPr/>
    </dgm:pt>
    <dgm:pt modelId="{9F5C999C-DE50-2A46-B3E6-FED0AAD6FC89}" type="pres">
      <dgm:prSet presAssocID="{DCD90AE4-3EDB-5442-B5F0-B2BE20C08447}" presName="textB" presStyleLbl="revTx" presStyleIdx="9" presStyleCnt="23">
        <dgm:presLayoutVars>
          <dgm:bulletEnabled val="1"/>
        </dgm:presLayoutVars>
      </dgm:prSet>
      <dgm:spPr/>
    </dgm:pt>
    <dgm:pt modelId="{2CF3FCB1-BBFE-3F4D-B890-7F9A6EC024FD}" type="pres">
      <dgm:prSet presAssocID="{DCD90AE4-3EDB-5442-B5F0-B2BE20C08447}" presName="circleB" presStyleLbl="node1" presStyleIdx="9" presStyleCnt="23"/>
      <dgm:spPr/>
    </dgm:pt>
    <dgm:pt modelId="{E9A352A6-27CD-E141-A93E-B5F929364321}" type="pres">
      <dgm:prSet presAssocID="{DCD90AE4-3EDB-5442-B5F0-B2BE20C08447}" presName="spaceB" presStyleCnt="0"/>
      <dgm:spPr/>
    </dgm:pt>
    <dgm:pt modelId="{878AD179-6AAB-724A-93CE-A449F0CE7618}" type="pres">
      <dgm:prSet presAssocID="{3172AB40-3548-DD4A-AA94-F8E71AF56B16}" presName="space" presStyleCnt="0"/>
      <dgm:spPr/>
    </dgm:pt>
    <dgm:pt modelId="{436C3E55-3290-FA49-98E6-034723DCB028}" type="pres">
      <dgm:prSet presAssocID="{8F172AAD-D536-C745-9FB9-E57BE8BB24F8}" presName="compositeA" presStyleCnt="0"/>
      <dgm:spPr/>
    </dgm:pt>
    <dgm:pt modelId="{2EB12C34-41E5-9049-B457-3834E49D4B93}" type="pres">
      <dgm:prSet presAssocID="{8F172AAD-D536-C745-9FB9-E57BE8BB24F8}" presName="textA" presStyleLbl="revTx" presStyleIdx="10" presStyleCnt="23">
        <dgm:presLayoutVars>
          <dgm:bulletEnabled val="1"/>
        </dgm:presLayoutVars>
      </dgm:prSet>
      <dgm:spPr/>
    </dgm:pt>
    <dgm:pt modelId="{37800F57-DC2C-0841-AD14-91D9A51F8AA8}" type="pres">
      <dgm:prSet presAssocID="{8F172AAD-D536-C745-9FB9-E57BE8BB24F8}" presName="circleA" presStyleLbl="node1" presStyleIdx="10" presStyleCnt="23"/>
      <dgm:spPr/>
    </dgm:pt>
    <dgm:pt modelId="{2FD3F04F-092F-BC4C-B65D-690F4C460C7B}" type="pres">
      <dgm:prSet presAssocID="{8F172AAD-D536-C745-9FB9-E57BE8BB24F8}" presName="spaceA" presStyleCnt="0"/>
      <dgm:spPr/>
    </dgm:pt>
    <dgm:pt modelId="{DA7F851D-B2CD-3849-832E-3D0BC341F4D1}" type="pres">
      <dgm:prSet presAssocID="{6FC61E7A-4154-B149-B1CA-FBEB785FA6B2}" presName="space" presStyleCnt="0"/>
      <dgm:spPr/>
    </dgm:pt>
    <dgm:pt modelId="{D3B70CCE-2A54-FD49-B23C-EB914CFF387D}" type="pres">
      <dgm:prSet presAssocID="{6896D316-0193-054F-A901-788695A86852}" presName="compositeB" presStyleCnt="0"/>
      <dgm:spPr/>
    </dgm:pt>
    <dgm:pt modelId="{D7958225-EA12-0A4D-8F71-4CAC08F4EBA0}" type="pres">
      <dgm:prSet presAssocID="{6896D316-0193-054F-A901-788695A86852}" presName="textB" presStyleLbl="revTx" presStyleIdx="11" presStyleCnt="23">
        <dgm:presLayoutVars>
          <dgm:bulletEnabled val="1"/>
        </dgm:presLayoutVars>
      </dgm:prSet>
      <dgm:spPr/>
    </dgm:pt>
    <dgm:pt modelId="{6165AEA2-B337-5F45-AE85-2FBB10C135DB}" type="pres">
      <dgm:prSet presAssocID="{6896D316-0193-054F-A901-788695A86852}" presName="circleB" presStyleLbl="node1" presStyleIdx="11" presStyleCnt="23"/>
      <dgm:spPr/>
    </dgm:pt>
    <dgm:pt modelId="{A56C9F98-A463-3F4A-996E-F9B28B4BB886}" type="pres">
      <dgm:prSet presAssocID="{6896D316-0193-054F-A901-788695A86852}" presName="spaceB" presStyleCnt="0"/>
      <dgm:spPr/>
    </dgm:pt>
    <dgm:pt modelId="{10CC3565-594B-0E4E-8D45-5C2D262A1D49}" type="pres">
      <dgm:prSet presAssocID="{3A817E05-B4E5-7D4E-A7DE-9BC7078BB758}" presName="space" presStyleCnt="0"/>
      <dgm:spPr/>
    </dgm:pt>
    <dgm:pt modelId="{6A07B92B-1F95-A249-9C60-B73FA7418E0F}" type="pres">
      <dgm:prSet presAssocID="{94B66F53-9985-2842-A46D-06640440E2EF}" presName="compositeA" presStyleCnt="0"/>
      <dgm:spPr/>
    </dgm:pt>
    <dgm:pt modelId="{0A2409EA-ADBE-3048-9E16-9CBE30C23C85}" type="pres">
      <dgm:prSet presAssocID="{94B66F53-9985-2842-A46D-06640440E2EF}" presName="textA" presStyleLbl="revTx" presStyleIdx="12" presStyleCnt="23">
        <dgm:presLayoutVars>
          <dgm:bulletEnabled val="1"/>
        </dgm:presLayoutVars>
      </dgm:prSet>
      <dgm:spPr/>
    </dgm:pt>
    <dgm:pt modelId="{05F9A3E6-E64D-7846-8862-A1847AC42650}" type="pres">
      <dgm:prSet presAssocID="{94B66F53-9985-2842-A46D-06640440E2EF}" presName="circleA" presStyleLbl="node1" presStyleIdx="12" presStyleCnt="23"/>
      <dgm:spPr/>
    </dgm:pt>
    <dgm:pt modelId="{0DA28CAA-A34A-7E42-8FF3-1F76E5C44F1B}" type="pres">
      <dgm:prSet presAssocID="{94B66F53-9985-2842-A46D-06640440E2EF}" presName="spaceA" presStyleCnt="0"/>
      <dgm:spPr/>
    </dgm:pt>
    <dgm:pt modelId="{8B232598-31C3-104A-B20B-D72C8C47AD96}" type="pres">
      <dgm:prSet presAssocID="{6EEEC8D8-2BAB-FC48-AF7C-5590DF8F978B}" presName="space" presStyleCnt="0"/>
      <dgm:spPr/>
    </dgm:pt>
    <dgm:pt modelId="{48761B78-B34B-6143-A19D-584DF76292E8}" type="pres">
      <dgm:prSet presAssocID="{03010ADF-9237-2C4B-9420-D724DA5A9F8E}" presName="compositeB" presStyleCnt="0"/>
      <dgm:spPr/>
    </dgm:pt>
    <dgm:pt modelId="{7B097CAA-4F08-4746-BE86-6E1E3E96635E}" type="pres">
      <dgm:prSet presAssocID="{03010ADF-9237-2C4B-9420-D724DA5A9F8E}" presName="textB" presStyleLbl="revTx" presStyleIdx="13" presStyleCnt="23">
        <dgm:presLayoutVars>
          <dgm:bulletEnabled val="1"/>
        </dgm:presLayoutVars>
      </dgm:prSet>
      <dgm:spPr/>
    </dgm:pt>
    <dgm:pt modelId="{01A23217-A119-7645-BCB5-6281BA1CE12B}" type="pres">
      <dgm:prSet presAssocID="{03010ADF-9237-2C4B-9420-D724DA5A9F8E}" presName="circleB" presStyleLbl="node1" presStyleIdx="13" presStyleCnt="23"/>
      <dgm:spPr/>
    </dgm:pt>
    <dgm:pt modelId="{521FBE99-77D4-A542-BC49-170ED113BB68}" type="pres">
      <dgm:prSet presAssocID="{03010ADF-9237-2C4B-9420-D724DA5A9F8E}" presName="spaceB" presStyleCnt="0"/>
      <dgm:spPr/>
    </dgm:pt>
    <dgm:pt modelId="{5FBD734F-6581-714B-86B6-5C096CC2E71A}" type="pres">
      <dgm:prSet presAssocID="{5FE01E03-601F-344F-A029-E60C7315B0DB}" presName="space" presStyleCnt="0"/>
      <dgm:spPr/>
    </dgm:pt>
    <dgm:pt modelId="{613C4E27-BA78-0E49-881F-F342E0756BFA}" type="pres">
      <dgm:prSet presAssocID="{4584A039-C093-374C-8B6B-7AE25D5F3C9B}" presName="compositeA" presStyleCnt="0"/>
      <dgm:spPr/>
    </dgm:pt>
    <dgm:pt modelId="{9F6D0EDC-291C-194A-9852-69B640669938}" type="pres">
      <dgm:prSet presAssocID="{4584A039-C093-374C-8B6B-7AE25D5F3C9B}" presName="textA" presStyleLbl="revTx" presStyleIdx="14" presStyleCnt="23">
        <dgm:presLayoutVars>
          <dgm:bulletEnabled val="1"/>
        </dgm:presLayoutVars>
      </dgm:prSet>
      <dgm:spPr/>
    </dgm:pt>
    <dgm:pt modelId="{2BD7201B-CCB8-0C4A-8A8D-DD59C739DF42}" type="pres">
      <dgm:prSet presAssocID="{4584A039-C093-374C-8B6B-7AE25D5F3C9B}" presName="circleA" presStyleLbl="node1" presStyleIdx="14" presStyleCnt="23"/>
      <dgm:spPr/>
    </dgm:pt>
    <dgm:pt modelId="{A8CD3B72-1E11-4048-B0EE-4D25F6D1BF7F}" type="pres">
      <dgm:prSet presAssocID="{4584A039-C093-374C-8B6B-7AE25D5F3C9B}" presName="spaceA" presStyleCnt="0"/>
      <dgm:spPr/>
    </dgm:pt>
    <dgm:pt modelId="{B7F1783F-A90C-234A-944D-7464B5B0D725}" type="pres">
      <dgm:prSet presAssocID="{B3B86431-313F-C740-9F36-08113A4E4FA5}" presName="space" presStyleCnt="0"/>
      <dgm:spPr/>
    </dgm:pt>
    <dgm:pt modelId="{474E6D3D-398B-E048-9853-F07B7E8A9F78}" type="pres">
      <dgm:prSet presAssocID="{FC709114-49B4-484F-86C0-6902550B793C}" presName="compositeB" presStyleCnt="0"/>
      <dgm:spPr/>
    </dgm:pt>
    <dgm:pt modelId="{B5C09FFB-7011-2447-89D8-2BA4398ADBA8}" type="pres">
      <dgm:prSet presAssocID="{FC709114-49B4-484F-86C0-6902550B793C}" presName="textB" presStyleLbl="revTx" presStyleIdx="15" presStyleCnt="23">
        <dgm:presLayoutVars>
          <dgm:bulletEnabled val="1"/>
        </dgm:presLayoutVars>
      </dgm:prSet>
      <dgm:spPr/>
    </dgm:pt>
    <dgm:pt modelId="{DA72566B-6B30-6E49-B404-A2010C26FCCF}" type="pres">
      <dgm:prSet presAssocID="{FC709114-49B4-484F-86C0-6902550B793C}" presName="circleB" presStyleLbl="node1" presStyleIdx="15" presStyleCnt="23"/>
      <dgm:spPr/>
    </dgm:pt>
    <dgm:pt modelId="{BE9772A6-35AA-1043-B82F-4EE228468B93}" type="pres">
      <dgm:prSet presAssocID="{FC709114-49B4-484F-86C0-6902550B793C}" presName="spaceB" presStyleCnt="0"/>
      <dgm:spPr/>
    </dgm:pt>
    <dgm:pt modelId="{D9E3842C-3BD0-CE4B-94F8-E299FB3C75A5}" type="pres">
      <dgm:prSet presAssocID="{7DCD251C-5AE9-CB4D-AF75-99C9D752EE46}" presName="space" presStyleCnt="0"/>
      <dgm:spPr/>
    </dgm:pt>
    <dgm:pt modelId="{87AA8C94-036F-2242-951A-1DD699D64821}" type="pres">
      <dgm:prSet presAssocID="{3EC3877D-BBC6-BE4F-B1DB-40C0EA45A4A0}" presName="compositeA" presStyleCnt="0"/>
      <dgm:spPr/>
    </dgm:pt>
    <dgm:pt modelId="{FEAEBD6B-4BB6-6F40-829A-C55FC52680A7}" type="pres">
      <dgm:prSet presAssocID="{3EC3877D-BBC6-BE4F-B1DB-40C0EA45A4A0}" presName="textA" presStyleLbl="revTx" presStyleIdx="16" presStyleCnt="23">
        <dgm:presLayoutVars>
          <dgm:bulletEnabled val="1"/>
        </dgm:presLayoutVars>
      </dgm:prSet>
      <dgm:spPr/>
    </dgm:pt>
    <dgm:pt modelId="{059F80DD-9D55-6E4A-8615-10A2A7C84C2F}" type="pres">
      <dgm:prSet presAssocID="{3EC3877D-BBC6-BE4F-B1DB-40C0EA45A4A0}" presName="circleA" presStyleLbl="node1" presStyleIdx="16" presStyleCnt="23"/>
      <dgm:spPr/>
    </dgm:pt>
    <dgm:pt modelId="{60F9F531-2718-094C-9CE0-C664D3B0E8EC}" type="pres">
      <dgm:prSet presAssocID="{3EC3877D-BBC6-BE4F-B1DB-40C0EA45A4A0}" presName="spaceA" presStyleCnt="0"/>
      <dgm:spPr/>
    </dgm:pt>
    <dgm:pt modelId="{E354D04E-C27F-654B-8CFB-09D1832F15CA}" type="pres">
      <dgm:prSet presAssocID="{C0992210-7613-694B-86F7-C4695A7E21AD}" presName="space" presStyleCnt="0"/>
      <dgm:spPr/>
    </dgm:pt>
    <dgm:pt modelId="{0F78FE38-194B-AB46-8BC2-DD4C4351576F}" type="pres">
      <dgm:prSet presAssocID="{FF56BEEC-6CEC-F943-BC77-DF6D8B0A8154}" presName="compositeB" presStyleCnt="0"/>
      <dgm:spPr/>
    </dgm:pt>
    <dgm:pt modelId="{F1025C9B-761D-A842-9987-9593DAE10C87}" type="pres">
      <dgm:prSet presAssocID="{FF56BEEC-6CEC-F943-BC77-DF6D8B0A8154}" presName="textB" presStyleLbl="revTx" presStyleIdx="17" presStyleCnt="23">
        <dgm:presLayoutVars>
          <dgm:bulletEnabled val="1"/>
        </dgm:presLayoutVars>
      </dgm:prSet>
      <dgm:spPr/>
    </dgm:pt>
    <dgm:pt modelId="{22237958-5925-794B-8D48-7E1851994FA5}" type="pres">
      <dgm:prSet presAssocID="{FF56BEEC-6CEC-F943-BC77-DF6D8B0A8154}" presName="circleB" presStyleLbl="node1" presStyleIdx="17" presStyleCnt="23"/>
      <dgm:spPr/>
    </dgm:pt>
    <dgm:pt modelId="{2944F315-9CF3-9D4E-B858-0A4E204C7D68}" type="pres">
      <dgm:prSet presAssocID="{FF56BEEC-6CEC-F943-BC77-DF6D8B0A8154}" presName="spaceB" presStyleCnt="0"/>
      <dgm:spPr/>
    </dgm:pt>
    <dgm:pt modelId="{7EC0F1D4-E6C6-744E-87BB-6E17BE8C35A9}" type="pres">
      <dgm:prSet presAssocID="{AF610A27-56A6-284B-82E6-6246FF4A7919}" presName="space" presStyleCnt="0"/>
      <dgm:spPr/>
    </dgm:pt>
    <dgm:pt modelId="{DB0BD4DC-3EB5-4A42-852A-E006337CE219}" type="pres">
      <dgm:prSet presAssocID="{4C7946E6-1A8C-1448-B375-A3AD82DC7BB8}" presName="compositeA" presStyleCnt="0"/>
      <dgm:spPr/>
    </dgm:pt>
    <dgm:pt modelId="{63E8B6ED-CF7D-C444-A3EB-2F20974B4CF3}" type="pres">
      <dgm:prSet presAssocID="{4C7946E6-1A8C-1448-B375-A3AD82DC7BB8}" presName="textA" presStyleLbl="revTx" presStyleIdx="18" presStyleCnt="23">
        <dgm:presLayoutVars>
          <dgm:bulletEnabled val="1"/>
        </dgm:presLayoutVars>
      </dgm:prSet>
      <dgm:spPr/>
    </dgm:pt>
    <dgm:pt modelId="{6C271A30-945E-1A43-A314-E324D611F6C7}" type="pres">
      <dgm:prSet presAssocID="{4C7946E6-1A8C-1448-B375-A3AD82DC7BB8}" presName="circleA" presStyleLbl="node1" presStyleIdx="18" presStyleCnt="23"/>
      <dgm:spPr/>
    </dgm:pt>
    <dgm:pt modelId="{D6084BEF-E2D2-A44D-BF38-910B41293BAE}" type="pres">
      <dgm:prSet presAssocID="{4C7946E6-1A8C-1448-B375-A3AD82DC7BB8}" presName="spaceA" presStyleCnt="0"/>
      <dgm:spPr/>
    </dgm:pt>
    <dgm:pt modelId="{34A58A66-9684-6B43-B225-56F0633A6FA6}" type="pres">
      <dgm:prSet presAssocID="{C41210DE-243C-0C4F-921D-87303BEEEE5D}" presName="space" presStyleCnt="0"/>
      <dgm:spPr/>
    </dgm:pt>
    <dgm:pt modelId="{0349609D-D5EA-7148-A544-060164748D2D}" type="pres">
      <dgm:prSet presAssocID="{8F68ED28-EF00-B345-8EBD-149181F0CDC5}" presName="compositeB" presStyleCnt="0"/>
      <dgm:spPr/>
    </dgm:pt>
    <dgm:pt modelId="{DAA4D7EF-AB74-D24D-BC77-844F4E6905A6}" type="pres">
      <dgm:prSet presAssocID="{8F68ED28-EF00-B345-8EBD-149181F0CDC5}" presName="textB" presStyleLbl="revTx" presStyleIdx="19" presStyleCnt="23">
        <dgm:presLayoutVars>
          <dgm:bulletEnabled val="1"/>
        </dgm:presLayoutVars>
      </dgm:prSet>
      <dgm:spPr/>
    </dgm:pt>
    <dgm:pt modelId="{DABF441F-97FF-0B4C-A496-2F14B8F812CB}" type="pres">
      <dgm:prSet presAssocID="{8F68ED28-EF00-B345-8EBD-149181F0CDC5}" presName="circleB" presStyleLbl="node1" presStyleIdx="19" presStyleCnt="23"/>
      <dgm:spPr/>
    </dgm:pt>
    <dgm:pt modelId="{D12F70B0-9F4B-5245-8077-404CC5E01B80}" type="pres">
      <dgm:prSet presAssocID="{8F68ED28-EF00-B345-8EBD-149181F0CDC5}" presName="spaceB" presStyleCnt="0"/>
      <dgm:spPr/>
    </dgm:pt>
    <dgm:pt modelId="{811F6924-0DA7-AD40-83A1-021023575A71}" type="pres">
      <dgm:prSet presAssocID="{F07CA4F0-1950-7C4D-8AC9-10B1E6EF2D57}" presName="space" presStyleCnt="0"/>
      <dgm:spPr/>
    </dgm:pt>
    <dgm:pt modelId="{718057BF-288B-524F-8C4A-732A607CCA6A}" type="pres">
      <dgm:prSet presAssocID="{6AD049F8-AEDD-2B4E-B3EC-2A0DAB62DADB}" presName="compositeA" presStyleCnt="0"/>
      <dgm:spPr/>
    </dgm:pt>
    <dgm:pt modelId="{D8963521-FF32-ED4C-8C18-7D24200B51C1}" type="pres">
      <dgm:prSet presAssocID="{6AD049F8-AEDD-2B4E-B3EC-2A0DAB62DADB}" presName="textA" presStyleLbl="revTx" presStyleIdx="20" presStyleCnt="23">
        <dgm:presLayoutVars>
          <dgm:bulletEnabled val="1"/>
        </dgm:presLayoutVars>
      </dgm:prSet>
      <dgm:spPr/>
    </dgm:pt>
    <dgm:pt modelId="{12D8E87D-0011-AE46-BC69-23FE0230B87B}" type="pres">
      <dgm:prSet presAssocID="{6AD049F8-AEDD-2B4E-B3EC-2A0DAB62DADB}" presName="circleA" presStyleLbl="node1" presStyleIdx="20" presStyleCnt="23"/>
      <dgm:spPr/>
    </dgm:pt>
    <dgm:pt modelId="{51F639FC-02B5-C54F-807E-986F85302FC3}" type="pres">
      <dgm:prSet presAssocID="{6AD049F8-AEDD-2B4E-B3EC-2A0DAB62DADB}" presName="spaceA" presStyleCnt="0"/>
      <dgm:spPr/>
    </dgm:pt>
    <dgm:pt modelId="{40E304FA-20ED-2045-98BF-A282D1A0E461}" type="pres">
      <dgm:prSet presAssocID="{95A3383C-37B4-CF47-A45B-A060FC0E36D1}" presName="space" presStyleCnt="0"/>
      <dgm:spPr/>
    </dgm:pt>
    <dgm:pt modelId="{439072F1-FCCB-4E46-9B28-6A8819B7B474}" type="pres">
      <dgm:prSet presAssocID="{3FEC3316-E59F-1F4D-8017-7B517E4353FF}" presName="compositeB" presStyleCnt="0"/>
      <dgm:spPr/>
    </dgm:pt>
    <dgm:pt modelId="{3280A67A-FD23-2845-BDCE-D0121A4F527E}" type="pres">
      <dgm:prSet presAssocID="{3FEC3316-E59F-1F4D-8017-7B517E4353FF}" presName="textB" presStyleLbl="revTx" presStyleIdx="21" presStyleCnt="23">
        <dgm:presLayoutVars>
          <dgm:bulletEnabled val="1"/>
        </dgm:presLayoutVars>
      </dgm:prSet>
      <dgm:spPr/>
    </dgm:pt>
    <dgm:pt modelId="{C55BE0FE-A9C9-5A49-BBC3-6103E4EB0B2B}" type="pres">
      <dgm:prSet presAssocID="{3FEC3316-E59F-1F4D-8017-7B517E4353FF}" presName="circleB" presStyleLbl="node1" presStyleIdx="21" presStyleCnt="23"/>
      <dgm:spPr/>
    </dgm:pt>
    <dgm:pt modelId="{9B89B172-31CB-1840-8F70-9269D61DF466}" type="pres">
      <dgm:prSet presAssocID="{3FEC3316-E59F-1F4D-8017-7B517E4353FF}" presName="spaceB" presStyleCnt="0"/>
      <dgm:spPr/>
    </dgm:pt>
    <dgm:pt modelId="{9CDA1EAE-4DD4-B749-B9C0-0AD25EB1C2B5}" type="pres">
      <dgm:prSet presAssocID="{14DB42D8-AA9F-6847-BCC4-802B16B40BB4}" presName="space" presStyleCnt="0"/>
      <dgm:spPr/>
    </dgm:pt>
    <dgm:pt modelId="{F0BEBCB4-5BD6-774A-A610-BAF30D4D70BC}" type="pres">
      <dgm:prSet presAssocID="{E8FD297B-3E96-9F43-AED5-494EBD90B946}" presName="compositeA" presStyleCnt="0"/>
      <dgm:spPr/>
    </dgm:pt>
    <dgm:pt modelId="{971BA98F-3776-B54B-A42A-6F39B39DCDB0}" type="pres">
      <dgm:prSet presAssocID="{E8FD297B-3E96-9F43-AED5-494EBD90B946}" presName="textA" presStyleLbl="revTx" presStyleIdx="22" presStyleCnt="23">
        <dgm:presLayoutVars>
          <dgm:bulletEnabled val="1"/>
        </dgm:presLayoutVars>
      </dgm:prSet>
      <dgm:spPr/>
    </dgm:pt>
    <dgm:pt modelId="{32933B86-734F-8B4B-8F34-D771E6903560}" type="pres">
      <dgm:prSet presAssocID="{E8FD297B-3E96-9F43-AED5-494EBD90B946}" presName="circleA" presStyleLbl="node1" presStyleIdx="22" presStyleCnt="23"/>
      <dgm:spPr/>
    </dgm:pt>
    <dgm:pt modelId="{2FC548C2-8944-0E49-89CE-74736991DE24}" type="pres">
      <dgm:prSet presAssocID="{E8FD297B-3E96-9F43-AED5-494EBD90B946}" presName="spaceA" presStyleCnt="0"/>
      <dgm:spPr/>
    </dgm:pt>
  </dgm:ptLst>
  <dgm:cxnLst>
    <dgm:cxn modelId="{88887001-2644-6C45-B785-0F3A38F677E3}" type="presOf" srcId="{3FEC3316-E59F-1F4D-8017-7B517E4353FF}" destId="{3280A67A-FD23-2845-BDCE-D0121A4F527E}" srcOrd="0" destOrd="0" presId="urn:microsoft.com/office/officeart/2005/8/layout/hProcess11"/>
    <dgm:cxn modelId="{D7A83202-FE05-164E-BBD0-00423DAE903F}" srcId="{E7D3F2EE-DA06-1E4D-857D-0EEDB005EF71}" destId="{8F68ED28-EF00-B345-8EBD-149181F0CDC5}" srcOrd="19" destOrd="0" parTransId="{80811673-1CC7-A74B-ABCE-55ACBD40CE8E}" sibTransId="{F07CA4F0-1950-7C4D-8AC9-10B1E6EF2D57}"/>
    <dgm:cxn modelId="{1AAAE706-F8BA-EE4E-A793-FD20A07AE7A4}" srcId="{E7D3F2EE-DA06-1E4D-857D-0EEDB005EF71}" destId="{6896D316-0193-054F-A901-788695A86852}" srcOrd="11" destOrd="0" parTransId="{9D13AD27-9303-BF46-83D1-5E60C7EA0C6D}" sibTransId="{3A817E05-B4E5-7D4E-A7DE-9BC7078BB758}"/>
    <dgm:cxn modelId="{8EA30107-93AB-E645-A0FE-E5F73FB77F0C}" srcId="{E7D3F2EE-DA06-1E4D-857D-0EEDB005EF71}" destId="{F28D3161-262A-DE4D-8B20-B77708BC6BCC}" srcOrd="4" destOrd="0" parTransId="{969BFC2B-9ECE-8D40-A01E-14BECBFFEE9F}" sibTransId="{531E15C2-3079-4944-BDFB-8BE128B1523F}"/>
    <dgm:cxn modelId="{535E8607-0B96-DE4E-97E5-05946B22A6E2}" srcId="{E7D3F2EE-DA06-1E4D-857D-0EEDB005EF71}" destId="{D4DF8CDF-02A3-DF41-8CB8-C7936EEE361F}" srcOrd="1" destOrd="0" parTransId="{2FC1C000-887E-5740-ABDA-B1FF98E37E00}" sibTransId="{CCF88E4A-8BC8-024C-90AF-DEB0339F1E21}"/>
    <dgm:cxn modelId="{DF1F6509-68A7-FD4C-AEC2-CE4EBD030161}" type="presOf" srcId="{DCD90AE4-3EDB-5442-B5F0-B2BE20C08447}" destId="{9F5C999C-DE50-2A46-B3E6-FED0AAD6FC89}" srcOrd="0" destOrd="0" presId="urn:microsoft.com/office/officeart/2005/8/layout/hProcess11"/>
    <dgm:cxn modelId="{7898EB0A-A3F5-894A-8ABE-A746CA81FD42}" type="presOf" srcId="{6AD049F8-AEDD-2B4E-B3EC-2A0DAB62DADB}" destId="{D8963521-FF32-ED4C-8C18-7D24200B51C1}" srcOrd="0" destOrd="0" presId="urn:microsoft.com/office/officeart/2005/8/layout/hProcess11"/>
    <dgm:cxn modelId="{64965A0D-F57F-2249-A61F-9C203F26BB8A}" type="presOf" srcId="{E7D3F2EE-DA06-1E4D-857D-0EEDB005EF71}" destId="{D5A26EAE-92D7-3840-9AF7-8DBDE67EA150}" srcOrd="0" destOrd="0" presId="urn:microsoft.com/office/officeart/2005/8/layout/hProcess11"/>
    <dgm:cxn modelId="{85EF960D-F558-0140-A8CB-5D7255759890}" srcId="{E7D3F2EE-DA06-1E4D-857D-0EEDB005EF71}" destId="{DCD90AE4-3EDB-5442-B5F0-B2BE20C08447}" srcOrd="9" destOrd="0" parTransId="{DDA029CD-A2F3-8A41-9AE2-6D4613BAFEA3}" sibTransId="{3172AB40-3548-DD4A-AA94-F8E71AF56B16}"/>
    <dgm:cxn modelId="{19A30918-B8A1-C74B-A8A9-322D242B4CA5}" srcId="{E7D3F2EE-DA06-1E4D-857D-0EEDB005EF71}" destId="{BC72AFF2-92CC-1B40-9548-AA94523E93A8}" srcOrd="6" destOrd="0" parTransId="{46A2D202-F1B2-C046-8A90-34B27DB40FC1}" sibTransId="{D73F24F2-657C-2D4B-8440-BB7230E83E50}"/>
    <dgm:cxn modelId="{F0171C2C-D063-2048-BF11-A2961BA79936}" srcId="{E7D3F2EE-DA06-1E4D-857D-0EEDB005EF71}" destId="{AC610411-67F0-F342-90FE-6919882A6EE7}" srcOrd="2" destOrd="0" parTransId="{8CEDE1CF-557D-A544-94E9-3E9F95486A49}" sibTransId="{6DCF73A9-838D-AC40-BA31-698FC5979867}"/>
    <dgm:cxn modelId="{7A72E231-E795-E74C-BA2C-5C6E8C2BE0D1}" srcId="{E7D3F2EE-DA06-1E4D-857D-0EEDB005EF71}" destId="{E8FD297B-3E96-9F43-AED5-494EBD90B946}" srcOrd="22" destOrd="0" parTransId="{59D865BF-F57F-3346-B4E8-D9EDE9F96E49}" sibTransId="{C9C40439-5DDC-7845-BE7A-ACF22D6BF557}"/>
    <dgm:cxn modelId="{14E1D936-2AB3-8142-8F13-E4EA0F974BFD}" type="presOf" srcId="{6896D316-0193-054F-A901-788695A86852}" destId="{D7958225-EA12-0A4D-8F71-4CAC08F4EBA0}" srcOrd="0" destOrd="0" presId="urn:microsoft.com/office/officeart/2005/8/layout/hProcess11"/>
    <dgm:cxn modelId="{AE81375C-28EE-F242-878B-08C4E2A80D42}" type="presOf" srcId="{FC709114-49B4-484F-86C0-6902550B793C}" destId="{B5C09FFB-7011-2447-89D8-2BA4398ADBA8}" srcOrd="0" destOrd="0" presId="urn:microsoft.com/office/officeart/2005/8/layout/hProcess11"/>
    <dgm:cxn modelId="{AC22C85E-79CD-E747-A063-FA0E42477DCD}" type="presOf" srcId="{94B66F53-9985-2842-A46D-06640440E2EF}" destId="{0A2409EA-ADBE-3048-9E16-9CBE30C23C85}" srcOrd="0" destOrd="0" presId="urn:microsoft.com/office/officeart/2005/8/layout/hProcess11"/>
    <dgm:cxn modelId="{9B0DC347-0A38-7E45-B46A-4DAE3547F28F}" type="presOf" srcId="{03010ADF-9237-2C4B-9420-D724DA5A9F8E}" destId="{7B097CAA-4F08-4746-BE86-6E1E3E96635E}" srcOrd="0" destOrd="0" presId="urn:microsoft.com/office/officeart/2005/8/layout/hProcess11"/>
    <dgm:cxn modelId="{0BB31D49-A437-D94A-8751-C8080611287F}" srcId="{E7D3F2EE-DA06-1E4D-857D-0EEDB005EF71}" destId="{539DEACE-48FE-4D45-97A3-D69B30FC54F2}" srcOrd="0" destOrd="0" parTransId="{E798DC96-02E1-754A-95C1-E8AB20C14A89}" sibTransId="{DFF8DA71-67B3-E940-823E-DEA776477921}"/>
    <dgm:cxn modelId="{FF0A824C-F9B2-2746-80CB-63D3EDB45CF3}" srcId="{E7D3F2EE-DA06-1E4D-857D-0EEDB005EF71}" destId="{599460D7-1CA3-8346-B67C-C13486B3E8E0}" srcOrd="7" destOrd="0" parTransId="{FC90EB2E-C78C-4B48-9AD1-C80B82ABD589}" sibTransId="{BA8C12B4-4C95-9043-B1D8-A578AA01002A}"/>
    <dgm:cxn modelId="{5236A94C-5CFC-CE45-8D01-2D8A52999C48}" type="presOf" srcId="{C3D69C6B-6FF3-6042-AAD5-65E20BF63E94}" destId="{FF7B4847-5430-9146-8116-64AB14493567}" srcOrd="0" destOrd="0" presId="urn:microsoft.com/office/officeart/2005/8/layout/hProcess11"/>
    <dgm:cxn modelId="{F5B1FF4E-7CB4-0041-AA73-D47BEF60B3B5}" srcId="{E7D3F2EE-DA06-1E4D-857D-0EEDB005EF71}" destId="{94B66F53-9985-2842-A46D-06640440E2EF}" srcOrd="12" destOrd="0" parTransId="{06AAD850-742C-0242-B77B-F3F320E86E1C}" sibTransId="{6EEEC8D8-2BAB-FC48-AF7C-5590DF8F978B}"/>
    <dgm:cxn modelId="{8AE53151-884C-7149-8B59-9F4D9BD45D26}" type="presOf" srcId="{E8FD297B-3E96-9F43-AED5-494EBD90B946}" destId="{971BA98F-3776-B54B-A42A-6F39B39DCDB0}" srcOrd="0" destOrd="0" presId="urn:microsoft.com/office/officeart/2005/8/layout/hProcess11"/>
    <dgm:cxn modelId="{1D882D77-4D46-E646-9CEC-A157A6A20648}" srcId="{E7D3F2EE-DA06-1E4D-857D-0EEDB005EF71}" destId="{4584A039-C093-374C-8B6B-7AE25D5F3C9B}" srcOrd="14" destOrd="0" parTransId="{86CF4E6C-6B44-EF45-92E6-0AF8FA0AA388}" sibTransId="{B3B86431-313F-C740-9F36-08113A4E4FA5}"/>
    <dgm:cxn modelId="{5E90757F-8D44-7A42-B77D-359DDC47EBD5}" type="presOf" srcId="{AC610411-67F0-F342-90FE-6919882A6EE7}" destId="{CEB6CFC3-F779-414F-83F1-2E65DE004307}" srcOrd="0" destOrd="0" presId="urn:microsoft.com/office/officeart/2005/8/layout/hProcess11"/>
    <dgm:cxn modelId="{01A59B81-F8BB-9D46-988A-1042521831E3}" srcId="{E7D3F2EE-DA06-1E4D-857D-0EEDB005EF71}" destId="{FC709114-49B4-484F-86C0-6902550B793C}" srcOrd="15" destOrd="0" parTransId="{F671BD3A-BEE3-FE44-BEEE-A856F2191E29}" sibTransId="{7DCD251C-5AE9-CB4D-AF75-99C9D752EE46}"/>
    <dgm:cxn modelId="{6C98F883-BBB9-894B-9507-B18C2FE0C3CF}" type="presOf" srcId="{BC72AFF2-92CC-1B40-9548-AA94523E93A8}" destId="{191B4A5E-EA1E-1647-8059-15D21D287BCD}" srcOrd="0" destOrd="0" presId="urn:microsoft.com/office/officeart/2005/8/layout/hProcess11"/>
    <dgm:cxn modelId="{068CAB84-589F-8F4D-ADD8-E6CD392ED30A}" srcId="{E7D3F2EE-DA06-1E4D-857D-0EEDB005EF71}" destId="{C3D69C6B-6FF3-6042-AAD5-65E20BF63E94}" srcOrd="3" destOrd="0" parTransId="{92215368-1197-5246-A85A-59E3365E4911}" sibTransId="{B7944F3A-8124-3145-8800-B19073A72404}"/>
    <dgm:cxn modelId="{36C4FF84-B5F4-6E45-B3A2-A01B138C2FEB}" type="presOf" srcId="{3EC3877D-BBC6-BE4F-B1DB-40C0EA45A4A0}" destId="{FEAEBD6B-4BB6-6F40-829A-C55FC52680A7}" srcOrd="0" destOrd="0" presId="urn:microsoft.com/office/officeart/2005/8/layout/hProcess11"/>
    <dgm:cxn modelId="{AD868DAB-7C92-A94F-B621-4C9F0390A5A6}" srcId="{E7D3F2EE-DA06-1E4D-857D-0EEDB005EF71}" destId="{FA7F0E2E-DCA3-154D-938A-F33D3D92E862}" srcOrd="5" destOrd="0" parTransId="{916FB9A9-F760-374E-B145-80644E9EFF06}" sibTransId="{B1C3F33A-BC1D-F849-A875-30FBF3A4CE2F}"/>
    <dgm:cxn modelId="{EE9ED2AF-9DF6-254C-8A22-8D99026B592D}" srcId="{E7D3F2EE-DA06-1E4D-857D-0EEDB005EF71}" destId="{4C7946E6-1A8C-1448-B375-A3AD82DC7BB8}" srcOrd="18" destOrd="0" parTransId="{4F8D9402-D431-1A47-99DE-72E0A291724F}" sibTransId="{C41210DE-243C-0C4F-921D-87303BEEEE5D}"/>
    <dgm:cxn modelId="{6A302DB4-7839-5841-AC5E-D2C6AEE8E418}" type="presOf" srcId="{0FE06544-24DB-3647-81AD-1913AF7AEFD1}" destId="{D96B01D3-3D52-3244-A43F-B70E810F5E6B}" srcOrd="0" destOrd="0" presId="urn:microsoft.com/office/officeart/2005/8/layout/hProcess11"/>
    <dgm:cxn modelId="{BCD0DEB4-A21B-614F-BA1F-63135A8282B2}" srcId="{E7D3F2EE-DA06-1E4D-857D-0EEDB005EF71}" destId="{3FEC3316-E59F-1F4D-8017-7B517E4353FF}" srcOrd="21" destOrd="0" parTransId="{D91D8C03-9CE8-BB4D-BA7B-5C2ABBEE2C04}" sibTransId="{14DB42D8-AA9F-6847-BCC4-802B16B40BB4}"/>
    <dgm:cxn modelId="{57F847B5-B09A-4346-AD84-C5BE116AC091}" srcId="{E7D3F2EE-DA06-1E4D-857D-0EEDB005EF71}" destId="{03010ADF-9237-2C4B-9420-D724DA5A9F8E}" srcOrd="13" destOrd="0" parTransId="{DF11623A-13B6-6349-BD13-FAC5276A6F9C}" sibTransId="{5FE01E03-601F-344F-A029-E60C7315B0DB}"/>
    <dgm:cxn modelId="{E7F74BB5-8AF3-724B-BF25-334EB90C6073}" type="presOf" srcId="{F28D3161-262A-DE4D-8B20-B77708BC6BCC}" destId="{27D3DC13-8819-AD4E-9EE9-093DE36D654E}" srcOrd="0" destOrd="0" presId="urn:microsoft.com/office/officeart/2005/8/layout/hProcess11"/>
    <dgm:cxn modelId="{451327C4-D5A7-5C43-B078-9801AC1B2DE0}" srcId="{E7D3F2EE-DA06-1E4D-857D-0EEDB005EF71}" destId="{6AD049F8-AEDD-2B4E-B3EC-2A0DAB62DADB}" srcOrd="20" destOrd="0" parTransId="{9C8850C8-59A0-8341-97EC-58C27A05A8CA}" sibTransId="{95A3383C-37B4-CF47-A45B-A060FC0E36D1}"/>
    <dgm:cxn modelId="{47FFA1C8-7DAF-CB4D-966A-8889985A2350}" type="presOf" srcId="{4C7946E6-1A8C-1448-B375-A3AD82DC7BB8}" destId="{63E8B6ED-CF7D-C444-A3EB-2F20974B4CF3}" srcOrd="0" destOrd="0" presId="urn:microsoft.com/office/officeart/2005/8/layout/hProcess11"/>
    <dgm:cxn modelId="{A1E324D8-79FE-2D49-84F7-65B91F843F65}" srcId="{E7D3F2EE-DA06-1E4D-857D-0EEDB005EF71}" destId="{FF56BEEC-6CEC-F943-BC77-DF6D8B0A8154}" srcOrd="17" destOrd="0" parTransId="{76AB5CF6-1D5B-7444-BAB1-95462C8047C3}" sibTransId="{AF610A27-56A6-284B-82E6-6246FF4A7919}"/>
    <dgm:cxn modelId="{0E1B5AD8-ABAF-414C-9CF6-A38D42A7A8D6}" srcId="{E7D3F2EE-DA06-1E4D-857D-0EEDB005EF71}" destId="{8F172AAD-D536-C745-9FB9-E57BE8BB24F8}" srcOrd="10" destOrd="0" parTransId="{7F858BE0-07AA-214F-801E-75683595E7E5}" sibTransId="{6FC61E7A-4154-B149-B1CA-FBEB785FA6B2}"/>
    <dgm:cxn modelId="{555642D9-C4A9-484A-8AF5-A4556DBFFF5C}" srcId="{E7D3F2EE-DA06-1E4D-857D-0EEDB005EF71}" destId="{3EC3877D-BBC6-BE4F-B1DB-40C0EA45A4A0}" srcOrd="16" destOrd="0" parTransId="{B920D4DC-C1F6-A94D-A749-304B847F834E}" sibTransId="{C0992210-7613-694B-86F7-C4695A7E21AD}"/>
    <dgm:cxn modelId="{09C6A9DA-DDAD-604D-8650-C6EE9ED61804}" type="presOf" srcId="{FA7F0E2E-DCA3-154D-938A-F33D3D92E862}" destId="{6D2D2F98-F60A-1E4D-9B76-919DD31E4430}" srcOrd="0" destOrd="0" presId="urn:microsoft.com/office/officeart/2005/8/layout/hProcess11"/>
    <dgm:cxn modelId="{5EC3A5DB-51E7-8F42-BF5E-18863F98B933}" type="presOf" srcId="{8F68ED28-EF00-B345-8EBD-149181F0CDC5}" destId="{DAA4D7EF-AB74-D24D-BC77-844F4E6905A6}" srcOrd="0" destOrd="0" presId="urn:microsoft.com/office/officeart/2005/8/layout/hProcess11"/>
    <dgm:cxn modelId="{7A236DE2-4171-3044-A6B5-1FEF3363F638}" type="presOf" srcId="{8F172AAD-D536-C745-9FB9-E57BE8BB24F8}" destId="{2EB12C34-41E5-9049-B457-3834E49D4B93}" srcOrd="0" destOrd="0" presId="urn:microsoft.com/office/officeart/2005/8/layout/hProcess11"/>
    <dgm:cxn modelId="{05A877E6-9B6F-1847-B569-8CF55A7B6B8D}" type="presOf" srcId="{539DEACE-48FE-4D45-97A3-D69B30FC54F2}" destId="{FEFFBF1D-70D6-2147-B216-21EE204C9E03}" srcOrd="0" destOrd="0" presId="urn:microsoft.com/office/officeart/2005/8/layout/hProcess11"/>
    <dgm:cxn modelId="{146B18F3-0FBF-3E49-8B3C-053EAF17EB65}" type="presOf" srcId="{D4DF8CDF-02A3-DF41-8CB8-C7936EEE361F}" destId="{851BD4C3-1D0D-3146-8F8F-E739BA55D22A}" srcOrd="0" destOrd="0" presId="urn:microsoft.com/office/officeart/2005/8/layout/hProcess11"/>
    <dgm:cxn modelId="{0D4149F8-6EDF-534B-9818-FA0E5782B353}" type="presOf" srcId="{4584A039-C093-374C-8B6B-7AE25D5F3C9B}" destId="{9F6D0EDC-291C-194A-9852-69B640669938}" srcOrd="0" destOrd="0" presId="urn:microsoft.com/office/officeart/2005/8/layout/hProcess11"/>
    <dgm:cxn modelId="{F4B842FC-A556-6344-83AE-5F4BFF5380B3}" srcId="{E7D3F2EE-DA06-1E4D-857D-0EEDB005EF71}" destId="{0FE06544-24DB-3647-81AD-1913AF7AEFD1}" srcOrd="8" destOrd="0" parTransId="{09FC0C84-EE8C-6E4D-A6F9-09D785E029AC}" sibTransId="{2FECC8DA-EDEF-844B-8F94-0C7FED10E221}"/>
    <dgm:cxn modelId="{AB6A2FFD-DF51-F74E-95E4-FD67627C2173}" type="presOf" srcId="{FF56BEEC-6CEC-F943-BC77-DF6D8B0A8154}" destId="{F1025C9B-761D-A842-9987-9593DAE10C87}" srcOrd="0" destOrd="0" presId="urn:microsoft.com/office/officeart/2005/8/layout/hProcess11"/>
    <dgm:cxn modelId="{6ECACDFE-723B-864B-98A5-B34D45FB974B}" type="presOf" srcId="{599460D7-1CA3-8346-B67C-C13486B3E8E0}" destId="{4AAD7FDB-08B7-B844-83FD-A00DD8F7797E}" srcOrd="0" destOrd="0" presId="urn:microsoft.com/office/officeart/2005/8/layout/hProcess11"/>
    <dgm:cxn modelId="{53C1DCE9-215C-B74E-944B-2BB9F03B02EC}" type="presParOf" srcId="{D5A26EAE-92D7-3840-9AF7-8DBDE67EA150}" destId="{731AFB1D-856A-F049-9C45-A12783458DBF}" srcOrd="0" destOrd="0" presId="urn:microsoft.com/office/officeart/2005/8/layout/hProcess11"/>
    <dgm:cxn modelId="{76724E57-6548-C942-AB2F-501EDA9DA600}" type="presParOf" srcId="{D5A26EAE-92D7-3840-9AF7-8DBDE67EA150}" destId="{1C96C4EC-8B43-B647-B524-32475195DE66}" srcOrd="1" destOrd="0" presId="urn:microsoft.com/office/officeart/2005/8/layout/hProcess11"/>
    <dgm:cxn modelId="{EC2BF6D6-0E86-D349-8BC0-0C0202FACCE7}" type="presParOf" srcId="{1C96C4EC-8B43-B647-B524-32475195DE66}" destId="{FB6002C7-C047-7041-968B-D95A8959628B}" srcOrd="0" destOrd="0" presId="urn:microsoft.com/office/officeart/2005/8/layout/hProcess11"/>
    <dgm:cxn modelId="{DBE537F0-9F46-AA48-B729-C5C55C0EA3FF}" type="presParOf" srcId="{FB6002C7-C047-7041-968B-D95A8959628B}" destId="{FEFFBF1D-70D6-2147-B216-21EE204C9E03}" srcOrd="0" destOrd="0" presId="urn:microsoft.com/office/officeart/2005/8/layout/hProcess11"/>
    <dgm:cxn modelId="{857DD1C5-3160-A14F-AF96-D218A1A7F4E8}" type="presParOf" srcId="{FB6002C7-C047-7041-968B-D95A8959628B}" destId="{700479A4-B2F9-EF4F-9B22-92582234AFB7}" srcOrd="1" destOrd="0" presId="urn:microsoft.com/office/officeart/2005/8/layout/hProcess11"/>
    <dgm:cxn modelId="{755DFF09-CDBA-A149-B206-E94AAA520A73}" type="presParOf" srcId="{FB6002C7-C047-7041-968B-D95A8959628B}" destId="{FE9DCA30-1E37-3941-94D3-923BB9BED8DF}" srcOrd="2" destOrd="0" presId="urn:microsoft.com/office/officeart/2005/8/layout/hProcess11"/>
    <dgm:cxn modelId="{0C4DADAD-ABAD-0C4C-A85E-8FC141CF04E2}" type="presParOf" srcId="{1C96C4EC-8B43-B647-B524-32475195DE66}" destId="{068C214B-C9CF-834D-BEF6-C0505A3011E8}" srcOrd="1" destOrd="0" presId="urn:microsoft.com/office/officeart/2005/8/layout/hProcess11"/>
    <dgm:cxn modelId="{874C13B6-1B55-1645-B9A7-4E6D5B1C504B}" type="presParOf" srcId="{1C96C4EC-8B43-B647-B524-32475195DE66}" destId="{20862341-90CC-EE44-B9AC-8CB969EE0379}" srcOrd="2" destOrd="0" presId="urn:microsoft.com/office/officeart/2005/8/layout/hProcess11"/>
    <dgm:cxn modelId="{F2FE1B5F-9E43-0A46-980A-6B23E75BE770}" type="presParOf" srcId="{20862341-90CC-EE44-B9AC-8CB969EE0379}" destId="{851BD4C3-1D0D-3146-8F8F-E739BA55D22A}" srcOrd="0" destOrd="0" presId="urn:microsoft.com/office/officeart/2005/8/layout/hProcess11"/>
    <dgm:cxn modelId="{62666A02-BCE1-DF4B-8CBA-07F4F36A40A8}" type="presParOf" srcId="{20862341-90CC-EE44-B9AC-8CB969EE0379}" destId="{7F8F3E0B-B4B7-5A4A-BFE4-DA21686FC5C1}" srcOrd="1" destOrd="0" presId="urn:microsoft.com/office/officeart/2005/8/layout/hProcess11"/>
    <dgm:cxn modelId="{7A02B33B-3F1C-134A-92B9-B8698BBE8F0C}" type="presParOf" srcId="{20862341-90CC-EE44-B9AC-8CB969EE0379}" destId="{9CF292A8-8DF4-3147-A711-AC0753E7FBB8}" srcOrd="2" destOrd="0" presId="urn:microsoft.com/office/officeart/2005/8/layout/hProcess11"/>
    <dgm:cxn modelId="{83B91A00-A57C-D34C-914F-388EDB0E9BC8}" type="presParOf" srcId="{1C96C4EC-8B43-B647-B524-32475195DE66}" destId="{6FF5461D-BD83-5C46-94F4-D2ED456FACD0}" srcOrd="3" destOrd="0" presId="urn:microsoft.com/office/officeart/2005/8/layout/hProcess11"/>
    <dgm:cxn modelId="{5F95CBCF-4445-BB47-96B5-A06214B32D9B}" type="presParOf" srcId="{1C96C4EC-8B43-B647-B524-32475195DE66}" destId="{95D6C93D-48EB-C144-B9AB-573C19D77F22}" srcOrd="4" destOrd="0" presId="urn:microsoft.com/office/officeart/2005/8/layout/hProcess11"/>
    <dgm:cxn modelId="{05C76FC7-EA52-FF4E-A4F3-6421532D20FA}" type="presParOf" srcId="{95D6C93D-48EB-C144-B9AB-573C19D77F22}" destId="{CEB6CFC3-F779-414F-83F1-2E65DE004307}" srcOrd="0" destOrd="0" presId="urn:microsoft.com/office/officeart/2005/8/layout/hProcess11"/>
    <dgm:cxn modelId="{845EA099-CF75-DD4C-AD93-75B1605F1726}" type="presParOf" srcId="{95D6C93D-48EB-C144-B9AB-573C19D77F22}" destId="{314CBE81-62FA-8A40-A076-2F4DA2EAC4A3}" srcOrd="1" destOrd="0" presId="urn:microsoft.com/office/officeart/2005/8/layout/hProcess11"/>
    <dgm:cxn modelId="{188FEEA0-B1FF-0446-A52C-A7BFD6ACE746}" type="presParOf" srcId="{95D6C93D-48EB-C144-B9AB-573C19D77F22}" destId="{BCE3D918-C187-4546-A746-F5AC6860C285}" srcOrd="2" destOrd="0" presId="urn:microsoft.com/office/officeart/2005/8/layout/hProcess11"/>
    <dgm:cxn modelId="{FFE3D75A-5A40-B849-BD90-4591015C69D0}" type="presParOf" srcId="{1C96C4EC-8B43-B647-B524-32475195DE66}" destId="{0B66BB03-243E-744B-9D62-40C6AA7109F6}" srcOrd="5" destOrd="0" presId="urn:microsoft.com/office/officeart/2005/8/layout/hProcess11"/>
    <dgm:cxn modelId="{58B0A417-85C3-BA42-A31C-2D43B9526C9F}" type="presParOf" srcId="{1C96C4EC-8B43-B647-B524-32475195DE66}" destId="{9111EC45-5AFE-894A-BB82-C488F8585262}" srcOrd="6" destOrd="0" presId="urn:microsoft.com/office/officeart/2005/8/layout/hProcess11"/>
    <dgm:cxn modelId="{F30682DE-9451-8545-983D-3E2DADC43DC1}" type="presParOf" srcId="{9111EC45-5AFE-894A-BB82-C488F8585262}" destId="{FF7B4847-5430-9146-8116-64AB14493567}" srcOrd="0" destOrd="0" presId="urn:microsoft.com/office/officeart/2005/8/layout/hProcess11"/>
    <dgm:cxn modelId="{0AB2F7BC-84A2-694B-A4A9-597E045EEE3E}" type="presParOf" srcId="{9111EC45-5AFE-894A-BB82-C488F8585262}" destId="{A3A4DD76-3D6A-B64E-8860-01002E724453}" srcOrd="1" destOrd="0" presId="urn:microsoft.com/office/officeart/2005/8/layout/hProcess11"/>
    <dgm:cxn modelId="{338F34DE-3BEB-D44D-98AD-F4C079CACFAB}" type="presParOf" srcId="{9111EC45-5AFE-894A-BB82-C488F8585262}" destId="{2A5D8364-61FB-8344-89D1-0C2A8A1192F6}" srcOrd="2" destOrd="0" presId="urn:microsoft.com/office/officeart/2005/8/layout/hProcess11"/>
    <dgm:cxn modelId="{8E329026-A341-2D48-8AE4-AE4089DF2BBE}" type="presParOf" srcId="{1C96C4EC-8B43-B647-B524-32475195DE66}" destId="{B7BA63AC-EE1C-464B-9046-CF74EAA97781}" srcOrd="7" destOrd="0" presId="urn:microsoft.com/office/officeart/2005/8/layout/hProcess11"/>
    <dgm:cxn modelId="{4AA6381E-2DCB-684F-9862-3DF793C0E947}" type="presParOf" srcId="{1C96C4EC-8B43-B647-B524-32475195DE66}" destId="{76D3DB17-5124-3E40-BF44-2538F88A3845}" srcOrd="8" destOrd="0" presId="urn:microsoft.com/office/officeart/2005/8/layout/hProcess11"/>
    <dgm:cxn modelId="{8F4A9A54-EA40-424A-A9AF-D7C6F5EB07F3}" type="presParOf" srcId="{76D3DB17-5124-3E40-BF44-2538F88A3845}" destId="{27D3DC13-8819-AD4E-9EE9-093DE36D654E}" srcOrd="0" destOrd="0" presId="urn:microsoft.com/office/officeart/2005/8/layout/hProcess11"/>
    <dgm:cxn modelId="{8D3AE041-6C1E-9041-B53F-D2665CDF8936}" type="presParOf" srcId="{76D3DB17-5124-3E40-BF44-2538F88A3845}" destId="{E7165EC2-FB66-1741-B4FB-51ECA8157580}" srcOrd="1" destOrd="0" presId="urn:microsoft.com/office/officeart/2005/8/layout/hProcess11"/>
    <dgm:cxn modelId="{FFB777E4-F813-044E-8F4D-9D8B561EBEEC}" type="presParOf" srcId="{76D3DB17-5124-3E40-BF44-2538F88A3845}" destId="{0578BA08-6371-F244-9390-D2E413BD5F41}" srcOrd="2" destOrd="0" presId="urn:microsoft.com/office/officeart/2005/8/layout/hProcess11"/>
    <dgm:cxn modelId="{280FF931-53D2-5E4F-BE67-D748A247EB75}" type="presParOf" srcId="{1C96C4EC-8B43-B647-B524-32475195DE66}" destId="{819F699B-FAAD-D14A-B0F0-A28BEF6FDB87}" srcOrd="9" destOrd="0" presId="urn:microsoft.com/office/officeart/2005/8/layout/hProcess11"/>
    <dgm:cxn modelId="{997244A2-5659-5645-819B-098B1EC863D9}" type="presParOf" srcId="{1C96C4EC-8B43-B647-B524-32475195DE66}" destId="{AD8122C8-2DCE-4242-B57F-A8DE7EA72A65}" srcOrd="10" destOrd="0" presId="urn:microsoft.com/office/officeart/2005/8/layout/hProcess11"/>
    <dgm:cxn modelId="{C2F23F10-86D5-3D49-B530-8CBB55A64B97}" type="presParOf" srcId="{AD8122C8-2DCE-4242-B57F-A8DE7EA72A65}" destId="{6D2D2F98-F60A-1E4D-9B76-919DD31E4430}" srcOrd="0" destOrd="0" presId="urn:microsoft.com/office/officeart/2005/8/layout/hProcess11"/>
    <dgm:cxn modelId="{88123E29-6D36-7941-8187-28BFBD301E0C}" type="presParOf" srcId="{AD8122C8-2DCE-4242-B57F-A8DE7EA72A65}" destId="{46619697-CC7B-F642-A7D7-DCF7EA6378EE}" srcOrd="1" destOrd="0" presId="urn:microsoft.com/office/officeart/2005/8/layout/hProcess11"/>
    <dgm:cxn modelId="{24E99E59-A33A-434B-8E72-9B73B0A9F794}" type="presParOf" srcId="{AD8122C8-2DCE-4242-B57F-A8DE7EA72A65}" destId="{15A1C249-1DFF-1348-8F9F-C7D9BFE2CF37}" srcOrd="2" destOrd="0" presId="urn:microsoft.com/office/officeart/2005/8/layout/hProcess11"/>
    <dgm:cxn modelId="{6CB2EC5C-4D8F-564E-A074-02870EBF8549}" type="presParOf" srcId="{1C96C4EC-8B43-B647-B524-32475195DE66}" destId="{A82E4B2B-B5CA-D74F-87FE-877733252451}" srcOrd="11" destOrd="0" presId="urn:microsoft.com/office/officeart/2005/8/layout/hProcess11"/>
    <dgm:cxn modelId="{6AD25F6C-B990-5643-A464-AA1D2F4EDF4D}" type="presParOf" srcId="{1C96C4EC-8B43-B647-B524-32475195DE66}" destId="{482F79AF-3C9F-854E-8C85-A0DD60495D31}" srcOrd="12" destOrd="0" presId="urn:microsoft.com/office/officeart/2005/8/layout/hProcess11"/>
    <dgm:cxn modelId="{55A1FF46-F156-4E4E-B264-5E8971EECD41}" type="presParOf" srcId="{482F79AF-3C9F-854E-8C85-A0DD60495D31}" destId="{191B4A5E-EA1E-1647-8059-15D21D287BCD}" srcOrd="0" destOrd="0" presId="urn:microsoft.com/office/officeart/2005/8/layout/hProcess11"/>
    <dgm:cxn modelId="{1B1DAC2A-A62B-E847-927E-F3B17750FEB4}" type="presParOf" srcId="{482F79AF-3C9F-854E-8C85-A0DD60495D31}" destId="{FDF94AEE-5007-204A-B75A-9C1CF5301EC1}" srcOrd="1" destOrd="0" presId="urn:microsoft.com/office/officeart/2005/8/layout/hProcess11"/>
    <dgm:cxn modelId="{9BF52AED-CC7B-2B45-A87E-53DFDD2F8B9B}" type="presParOf" srcId="{482F79AF-3C9F-854E-8C85-A0DD60495D31}" destId="{FE5D45F0-961C-2A45-B9C1-D0481F311DD9}" srcOrd="2" destOrd="0" presId="urn:microsoft.com/office/officeart/2005/8/layout/hProcess11"/>
    <dgm:cxn modelId="{299B71DE-781B-584F-85BF-CED6FB863805}" type="presParOf" srcId="{1C96C4EC-8B43-B647-B524-32475195DE66}" destId="{7617F3B4-C4E8-CC45-A875-7EB80BB85425}" srcOrd="13" destOrd="0" presId="urn:microsoft.com/office/officeart/2005/8/layout/hProcess11"/>
    <dgm:cxn modelId="{F08F7B04-0743-D746-B849-39D8404EFDB0}" type="presParOf" srcId="{1C96C4EC-8B43-B647-B524-32475195DE66}" destId="{362004C8-D5BF-9642-A78D-1AA0BFDE91E3}" srcOrd="14" destOrd="0" presId="urn:microsoft.com/office/officeart/2005/8/layout/hProcess11"/>
    <dgm:cxn modelId="{49B31C78-F01B-C541-82F7-6A4D967F339C}" type="presParOf" srcId="{362004C8-D5BF-9642-A78D-1AA0BFDE91E3}" destId="{4AAD7FDB-08B7-B844-83FD-A00DD8F7797E}" srcOrd="0" destOrd="0" presId="urn:microsoft.com/office/officeart/2005/8/layout/hProcess11"/>
    <dgm:cxn modelId="{4A5B4112-4408-2443-B7F8-A3A8F16368E0}" type="presParOf" srcId="{362004C8-D5BF-9642-A78D-1AA0BFDE91E3}" destId="{1F327DC5-AD9D-0F4E-AB2B-672963502380}" srcOrd="1" destOrd="0" presId="urn:microsoft.com/office/officeart/2005/8/layout/hProcess11"/>
    <dgm:cxn modelId="{420FFF74-696A-B240-A622-4DD24D5C0464}" type="presParOf" srcId="{362004C8-D5BF-9642-A78D-1AA0BFDE91E3}" destId="{411D0D3D-52F8-E74A-846B-A5332FC00459}" srcOrd="2" destOrd="0" presId="urn:microsoft.com/office/officeart/2005/8/layout/hProcess11"/>
    <dgm:cxn modelId="{A4869030-C02E-314A-B39F-B3AC6E06A87E}" type="presParOf" srcId="{1C96C4EC-8B43-B647-B524-32475195DE66}" destId="{26A086FF-3B71-3344-9854-59776C6EFE70}" srcOrd="15" destOrd="0" presId="urn:microsoft.com/office/officeart/2005/8/layout/hProcess11"/>
    <dgm:cxn modelId="{1B1E79E6-07BE-C34F-AE35-71230845760D}" type="presParOf" srcId="{1C96C4EC-8B43-B647-B524-32475195DE66}" destId="{F689DE4A-2656-1E45-B4A4-F1DD77D18A77}" srcOrd="16" destOrd="0" presId="urn:microsoft.com/office/officeart/2005/8/layout/hProcess11"/>
    <dgm:cxn modelId="{FA6EC0F6-7892-BA4A-92D3-CC3F835DAB2B}" type="presParOf" srcId="{F689DE4A-2656-1E45-B4A4-F1DD77D18A77}" destId="{D96B01D3-3D52-3244-A43F-B70E810F5E6B}" srcOrd="0" destOrd="0" presId="urn:microsoft.com/office/officeart/2005/8/layout/hProcess11"/>
    <dgm:cxn modelId="{3B0285BD-A7F4-4B46-A2EE-D954C4CE8D43}" type="presParOf" srcId="{F689DE4A-2656-1E45-B4A4-F1DD77D18A77}" destId="{6DA48CCB-8E79-D042-89BA-6911CE7B2E72}" srcOrd="1" destOrd="0" presId="urn:microsoft.com/office/officeart/2005/8/layout/hProcess11"/>
    <dgm:cxn modelId="{BD1154AC-81B5-2446-BD3D-1AFABE03B4DD}" type="presParOf" srcId="{F689DE4A-2656-1E45-B4A4-F1DD77D18A77}" destId="{2117CB76-3D4A-0942-B4B9-4D89017A9836}" srcOrd="2" destOrd="0" presId="urn:microsoft.com/office/officeart/2005/8/layout/hProcess11"/>
    <dgm:cxn modelId="{B7AF1B1A-4F0B-F940-BCD8-A187F7192E45}" type="presParOf" srcId="{1C96C4EC-8B43-B647-B524-32475195DE66}" destId="{29258C21-79BA-4448-BECF-99F728FDB98E}" srcOrd="17" destOrd="0" presId="urn:microsoft.com/office/officeart/2005/8/layout/hProcess11"/>
    <dgm:cxn modelId="{44B91DAC-99AC-F64F-AD11-5AAA661FEB5C}" type="presParOf" srcId="{1C96C4EC-8B43-B647-B524-32475195DE66}" destId="{9FF280E6-5C23-954E-8E70-B1736B18DB85}" srcOrd="18" destOrd="0" presId="urn:microsoft.com/office/officeart/2005/8/layout/hProcess11"/>
    <dgm:cxn modelId="{B10DA6F9-25F2-064C-8B16-212F26BF2B2C}" type="presParOf" srcId="{9FF280E6-5C23-954E-8E70-B1736B18DB85}" destId="{9F5C999C-DE50-2A46-B3E6-FED0AAD6FC89}" srcOrd="0" destOrd="0" presId="urn:microsoft.com/office/officeart/2005/8/layout/hProcess11"/>
    <dgm:cxn modelId="{46F729D9-7244-5047-ABEE-141E65186D7B}" type="presParOf" srcId="{9FF280E6-5C23-954E-8E70-B1736B18DB85}" destId="{2CF3FCB1-BBFE-3F4D-B890-7F9A6EC024FD}" srcOrd="1" destOrd="0" presId="urn:microsoft.com/office/officeart/2005/8/layout/hProcess11"/>
    <dgm:cxn modelId="{3EA6762B-4296-0042-B6BA-4001E4893206}" type="presParOf" srcId="{9FF280E6-5C23-954E-8E70-B1736B18DB85}" destId="{E9A352A6-27CD-E141-A93E-B5F929364321}" srcOrd="2" destOrd="0" presId="urn:microsoft.com/office/officeart/2005/8/layout/hProcess11"/>
    <dgm:cxn modelId="{7FA8F0BE-207D-9F40-8246-D6E5BDBEBFC3}" type="presParOf" srcId="{1C96C4EC-8B43-B647-B524-32475195DE66}" destId="{878AD179-6AAB-724A-93CE-A449F0CE7618}" srcOrd="19" destOrd="0" presId="urn:microsoft.com/office/officeart/2005/8/layout/hProcess11"/>
    <dgm:cxn modelId="{D7B3461A-A8D3-234F-A79C-70BFD11D5B02}" type="presParOf" srcId="{1C96C4EC-8B43-B647-B524-32475195DE66}" destId="{436C3E55-3290-FA49-98E6-034723DCB028}" srcOrd="20" destOrd="0" presId="urn:microsoft.com/office/officeart/2005/8/layout/hProcess11"/>
    <dgm:cxn modelId="{192823D6-BF40-8C4B-9E24-E40DDE7951BB}" type="presParOf" srcId="{436C3E55-3290-FA49-98E6-034723DCB028}" destId="{2EB12C34-41E5-9049-B457-3834E49D4B93}" srcOrd="0" destOrd="0" presId="urn:microsoft.com/office/officeart/2005/8/layout/hProcess11"/>
    <dgm:cxn modelId="{02E3767D-C8BA-5548-BADF-98038E28640C}" type="presParOf" srcId="{436C3E55-3290-FA49-98E6-034723DCB028}" destId="{37800F57-DC2C-0841-AD14-91D9A51F8AA8}" srcOrd="1" destOrd="0" presId="urn:microsoft.com/office/officeart/2005/8/layout/hProcess11"/>
    <dgm:cxn modelId="{F9475BCA-B068-2640-A57E-F1E8AF21B660}" type="presParOf" srcId="{436C3E55-3290-FA49-98E6-034723DCB028}" destId="{2FD3F04F-092F-BC4C-B65D-690F4C460C7B}" srcOrd="2" destOrd="0" presId="urn:microsoft.com/office/officeart/2005/8/layout/hProcess11"/>
    <dgm:cxn modelId="{033F1809-FFB8-5945-890D-A9756833C6DA}" type="presParOf" srcId="{1C96C4EC-8B43-B647-B524-32475195DE66}" destId="{DA7F851D-B2CD-3849-832E-3D0BC341F4D1}" srcOrd="21" destOrd="0" presId="urn:microsoft.com/office/officeart/2005/8/layout/hProcess11"/>
    <dgm:cxn modelId="{276C14CD-FB91-AD46-86C2-5916E8119560}" type="presParOf" srcId="{1C96C4EC-8B43-B647-B524-32475195DE66}" destId="{D3B70CCE-2A54-FD49-B23C-EB914CFF387D}" srcOrd="22" destOrd="0" presId="urn:microsoft.com/office/officeart/2005/8/layout/hProcess11"/>
    <dgm:cxn modelId="{E66E7FE7-A3E6-CD45-ABC3-D0FA6AB9F0FD}" type="presParOf" srcId="{D3B70CCE-2A54-FD49-B23C-EB914CFF387D}" destId="{D7958225-EA12-0A4D-8F71-4CAC08F4EBA0}" srcOrd="0" destOrd="0" presId="urn:microsoft.com/office/officeart/2005/8/layout/hProcess11"/>
    <dgm:cxn modelId="{D51B09F3-6F94-F945-A3E5-ADE7E5D3B9D5}" type="presParOf" srcId="{D3B70CCE-2A54-FD49-B23C-EB914CFF387D}" destId="{6165AEA2-B337-5F45-AE85-2FBB10C135DB}" srcOrd="1" destOrd="0" presId="urn:microsoft.com/office/officeart/2005/8/layout/hProcess11"/>
    <dgm:cxn modelId="{87C860CC-E0C1-4944-AF28-F4FCB5C7D9E3}" type="presParOf" srcId="{D3B70CCE-2A54-FD49-B23C-EB914CFF387D}" destId="{A56C9F98-A463-3F4A-996E-F9B28B4BB886}" srcOrd="2" destOrd="0" presId="urn:microsoft.com/office/officeart/2005/8/layout/hProcess11"/>
    <dgm:cxn modelId="{AEB5B68F-B76A-A041-B8F1-0E4FF24026A9}" type="presParOf" srcId="{1C96C4EC-8B43-B647-B524-32475195DE66}" destId="{10CC3565-594B-0E4E-8D45-5C2D262A1D49}" srcOrd="23" destOrd="0" presId="urn:microsoft.com/office/officeart/2005/8/layout/hProcess11"/>
    <dgm:cxn modelId="{DD8572FF-0BAC-0B4F-9FF5-B538C2F26331}" type="presParOf" srcId="{1C96C4EC-8B43-B647-B524-32475195DE66}" destId="{6A07B92B-1F95-A249-9C60-B73FA7418E0F}" srcOrd="24" destOrd="0" presId="urn:microsoft.com/office/officeart/2005/8/layout/hProcess11"/>
    <dgm:cxn modelId="{ED544426-3293-F549-A16B-5E894190EB05}" type="presParOf" srcId="{6A07B92B-1F95-A249-9C60-B73FA7418E0F}" destId="{0A2409EA-ADBE-3048-9E16-9CBE30C23C85}" srcOrd="0" destOrd="0" presId="urn:microsoft.com/office/officeart/2005/8/layout/hProcess11"/>
    <dgm:cxn modelId="{4C2999D5-C412-064F-BE7C-3504BC99EF38}" type="presParOf" srcId="{6A07B92B-1F95-A249-9C60-B73FA7418E0F}" destId="{05F9A3E6-E64D-7846-8862-A1847AC42650}" srcOrd="1" destOrd="0" presId="urn:microsoft.com/office/officeart/2005/8/layout/hProcess11"/>
    <dgm:cxn modelId="{3BD198A4-3689-1342-BA10-6149D7200C29}" type="presParOf" srcId="{6A07B92B-1F95-A249-9C60-B73FA7418E0F}" destId="{0DA28CAA-A34A-7E42-8FF3-1F76E5C44F1B}" srcOrd="2" destOrd="0" presId="urn:microsoft.com/office/officeart/2005/8/layout/hProcess11"/>
    <dgm:cxn modelId="{0BC160B9-BDAB-4B45-BD3D-D36E53F28A0E}" type="presParOf" srcId="{1C96C4EC-8B43-B647-B524-32475195DE66}" destId="{8B232598-31C3-104A-B20B-D72C8C47AD96}" srcOrd="25" destOrd="0" presId="urn:microsoft.com/office/officeart/2005/8/layout/hProcess11"/>
    <dgm:cxn modelId="{C6394B4C-87A8-574F-82AC-5A2ED6A60D46}" type="presParOf" srcId="{1C96C4EC-8B43-B647-B524-32475195DE66}" destId="{48761B78-B34B-6143-A19D-584DF76292E8}" srcOrd="26" destOrd="0" presId="urn:microsoft.com/office/officeart/2005/8/layout/hProcess11"/>
    <dgm:cxn modelId="{84D05109-332B-974B-823C-255A7D306974}" type="presParOf" srcId="{48761B78-B34B-6143-A19D-584DF76292E8}" destId="{7B097CAA-4F08-4746-BE86-6E1E3E96635E}" srcOrd="0" destOrd="0" presId="urn:microsoft.com/office/officeart/2005/8/layout/hProcess11"/>
    <dgm:cxn modelId="{0EEC0519-4902-7C4A-840A-C47F37F563AD}" type="presParOf" srcId="{48761B78-B34B-6143-A19D-584DF76292E8}" destId="{01A23217-A119-7645-BCB5-6281BA1CE12B}" srcOrd="1" destOrd="0" presId="urn:microsoft.com/office/officeart/2005/8/layout/hProcess11"/>
    <dgm:cxn modelId="{E889D9F2-F4F2-6F46-8818-BA99540D0D8F}" type="presParOf" srcId="{48761B78-B34B-6143-A19D-584DF76292E8}" destId="{521FBE99-77D4-A542-BC49-170ED113BB68}" srcOrd="2" destOrd="0" presId="urn:microsoft.com/office/officeart/2005/8/layout/hProcess11"/>
    <dgm:cxn modelId="{F47CF735-D1C1-9A4D-AC1D-AA295AD18DB1}" type="presParOf" srcId="{1C96C4EC-8B43-B647-B524-32475195DE66}" destId="{5FBD734F-6581-714B-86B6-5C096CC2E71A}" srcOrd="27" destOrd="0" presId="urn:microsoft.com/office/officeart/2005/8/layout/hProcess11"/>
    <dgm:cxn modelId="{E4691CB0-7EAE-714C-A8FB-B7A28CDAA8CA}" type="presParOf" srcId="{1C96C4EC-8B43-B647-B524-32475195DE66}" destId="{613C4E27-BA78-0E49-881F-F342E0756BFA}" srcOrd="28" destOrd="0" presId="urn:microsoft.com/office/officeart/2005/8/layout/hProcess11"/>
    <dgm:cxn modelId="{420D4BBA-1668-6E4E-8F27-41B0B84AF1DB}" type="presParOf" srcId="{613C4E27-BA78-0E49-881F-F342E0756BFA}" destId="{9F6D0EDC-291C-194A-9852-69B640669938}" srcOrd="0" destOrd="0" presId="urn:microsoft.com/office/officeart/2005/8/layout/hProcess11"/>
    <dgm:cxn modelId="{44E6DE1D-F1D9-D04C-9A2D-180D2DFEA09D}" type="presParOf" srcId="{613C4E27-BA78-0E49-881F-F342E0756BFA}" destId="{2BD7201B-CCB8-0C4A-8A8D-DD59C739DF42}" srcOrd="1" destOrd="0" presId="urn:microsoft.com/office/officeart/2005/8/layout/hProcess11"/>
    <dgm:cxn modelId="{D9D10F3A-638F-7542-93B7-5981973EF324}" type="presParOf" srcId="{613C4E27-BA78-0E49-881F-F342E0756BFA}" destId="{A8CD3B72-1E11-4048-B0EE-4D25F6D1BF7F}" srcOrd="2" destOrd="0" presId="urn:microsoft.com/office/officeart/2005/8/layout/hProcess11"/>
    <dgm:cxn modelId="{B6F5D562-A4AF-5245-9706-434DFFA11466}" type="presParOf" srcId="{1C96C4EC-8B43-B647-B524-32475195DE66}" destId="{B7F1783F-A90C-234A-944D-7464B5B0D725}" srcOrd="29" destOrd="0" presId="urn:microsoft.com/office/officeart/2005/8/layout/hProcess11"/>
    <dgm:cxn modelId="{DC9538DC-CDBD-1040-AA32-1CCFB5E4B788}" type="presParOf" srcId="{1C96C4EC-8B43-B647-B524-32475195DE66}" destId="{474E6D3D-398B-E048-9853-F07B7E8A9F78}" srcOrd="30" destOrd="0" presId="urn:microsoft.com/office/officeart/2005/8/layout/hProcess11"/>
    <dgm:cxn modelId="{18B9698E-A067-0443-933D-A1E52AD9911A}" type="presParOf" srcId="{474E6D3D-398B-E048-9853-F07B7E8A9F78}" destId="{B5C09FFB-7011-2447-89D8-2BA4398ADBA8}" srcOrd="0" destOrd="0" presId="urn:microsoft.com/office/officeart/2005/8/layout/hProcess11"/>
    <dgm:cxn modelId="{58AE412B-97E9-C148-8166-B6692FC9EEF0}" type="presParOf" srcId="{474E6D3D-398B-E048-9853-F07B7E8A9F78}" destId="{DA72566B-6B30-6E49-B404-A2010C26FCCF}" srcOrd="1" destOrd="0" presId="urn:microsoft.com/office/officeart/2005/8/layout/hProcess11"/>
    <dgm:cxn modelId="{BB354478-9A5A-4948-823A-FFAC42C2BD94}" type="presParOf" srcId="{474E6D3D-398B-E048-9853-F07B7E8A9F78}" destId="{BE9772A6-35AA-1043-B82F-4EE228468B93}" srcOrd="2" destOrd="0" presId="urn:microsoft.com/office/officeart/2005/8/layout/hProcess11"/>
    <dgm:cxn modelId="{A0CC6BFC-503F-AE4A-A876-D010E237935E}" type="presParOf" srcId="{1C96C4EC-8B43-B647-B524-32475195DE66}" destId="{D9E3842C-3BD0-CE4B-94F8-E299FB3C75A5}" srcOrd="31" destOrd="0" presId="urn:microsoft.com/office/officeart/2005/8/layout/hProcess11"/>
    <dgm:cxn modelId="{AD4617B0-B9D2-1643-9523-C8B549A46A4A}" type="presParOf" srcId="{1C96C4EC-8B43-B647-B524-32475195DE66}" destId="{87AA8C94-036F-2242-951A-1DD699D64821}" srcOrd="32" destOrd="0" presId="urn:microsoft.com/office/officeart/2005/8/layout/hProcess11"/>
    <dgm:cxn modelId="{4F0681C9-657C-1643-8F03-0ADFBC49F736}" type="presParOf" srcId="{87AA8C94-036F-2242-951A-1DD699D64821}" destId="{FEAEBD6B-4BB6-6F40-829A-C55FC52680A7}" srcOrd="0" destOrd="0" presId="urn:microsoft.com/office/officeart/2005/8/layout/hProcess11"/>
    <dgm:cxn modelId="{E666AA70-9BC6-3849-BED6-C9D241200C5C}" type="presParOf" srcId="{87AA8C94-036F-2242-951A-1DD699D64821}" destId="{059F80DD-9D55-6E4A-8615-10A2A7C84C2F}" srcOrd="1" destOrd="0" presId="urn:microsoft.com/office/officeart/2005/8/layout/hProcess11"/>
    <dgm:cxn modelId="{F59A69CC-6AD5-7D44-A7D5-08E4083B9B25}" type="presParOf" srcId="{87AA8C94-036F-2242-951A-1DD699D64821}" destId="{60F9F531-2718-094C-9CE0-C664D3B0E8EC}" srcOrd="2" destOrd="0" presId="urn:microsoft.com/office/officeart/2005/8/layout/hProcess11"/>
    <dgm:cxn modelId="{73CE5853-A8BE-5A4E-9669-CF1C238FB262}" type="presParOf" srcId="{1C96C4EC-8B43-B647-B524-32475195DE66}" destId="{E354D04E-C27F-654B-8CFB-09D1832F15CA}" srcOrd="33" destOrd="0" presId="urn:microsoft.com/office/officeart/2005/8/layout/hProcess11"/>
    <dgm:cxn modelId="{E8DB4EB6-A615-E34F-9443-8F02E8B85128}" type="presParOf" srcId="{1C96C4EC-8B43-B647-B524-32475195DE66}" destId="{0F78FE38-194B-AB46-8BC2-DD4C4351576F}" srcOrd="34" destOrd="0" presId="urn:microsoft.com/office/officeart/2005/8/layout/hProcess11"/>
    <dgm:cxn modelId="{7810F572-88F9-2F4A-BB9F-74ABDFDC213F}" type="presParOf" srcId="{0F78FE38-194B-AB46-8BC2-DD4C4351576F}" destId="{F1025C9B-761D-A842-9987-9593DAE10C87}" srcOrd="0" destOrd="0" presId="urn:microsoft.com/office/officeart/2005/8/layout/hProcess11"/>
    <dgm:cxn modelId="{54F83CC4-2C80-B542-A805-F7D563862A77}" type="presParOf" srcId="{0F78FE38-194B-AB46-8BC2-DD4C4351576F}" destId="{22237958-5925-794B-8D48-7E1851994FA5}" srcOrd="1" destOrd="0" presId="urn:microsoft.com/office/officeart/2005/8/layout/hProcess11"/>
    <dgm:cxn modelId="{E13F22B2-9ACC-F646-AF80-97DA8C26011D}" type="presParOf" srcId="{0F78FE38-194B-AB46-8BC2-DD4C4351576F}" destId="{2944F315-9CF3-9D4E-B858-0A4E204C7D68}" srcOrd="2" destOrd="0" presId="urn:microsoft.com/office/officeart/2005/8/layout/hProcess11"/>
    <dgm:cxn modelId="{894A8F33-6EFC-ED49-A538-4E43117816D9}" type="presParOf" srcId="{1C96C4EC-8B43-B647-B524-32475195DE66}" destId="{7EC0F1D4-E6C6-744E-87BB-6E17BE8C35A9}" srcOrd="35" destOrd="0" presId="urn:microsoft.com/office/officeart/2005/8/layout/hProcess11"/>
    <dgm:cxn modelId="{629E8541-DEC9-2740-BAAD-5C0C47A9BC52}" type="presParOf" srcId="{1C96C4EC-8B43-B647-B524-32475195DE66}" destId="{DB0BD4DC-3EB5-4A42-852A-E006337CE219}" srcOrd="36" destOrd="0" presId="urn:microsoft.com/office/officeart/2005/8/layout/hProcess11"/>
    <dgm:cxn modelId="{BC93AC28-C88D-6548-A7B2-5863771C8F04}" type="presParOf" srcId="{DB0BD4DC-3EB5-4A42-852A-E006337CE219}" destId="{63E8B6ED-CF7D-C444-A3EB-2F20974B4CF3}" srcOrd="0" destOrd="0" presId="urn:microsoft.com/office/officeart/2005/8/layout/hProcess11"/>
    <dgm:cxn modelId="{A7368D79-35ED-C049-B19E-E632CB9BE003}" type="presParOf" srcId="{DB0BD4DC-3EB5-4A42-852A-E006337CE219}" destId="{6C271A30-945E-1A43-A314-E324D611F6C7}" srcOrd="1" destOrd="0" presId="urn:microsoft.com/office/officeart/2005/8/layout/hProcess11"/>
    <dgm:cxn modelId="{ED4C0E60-A851-0948-B907-9AA9E1BE669D}" type="presParOf" srcId="{DB0BD4DC-3EB5-4A42-852A-E006337CE219}" destId="{D6084BEF-E2D2-A44D-BF38-910B41293BAE}" srcOrd="2" destOrd="0" presId="urn:microsoft.com/office/officeart/2005/8/layout/hProcess11"/>
    <dgm:cxn modelId="{3013A26F-8FA4-9847-A814-267CB7814FFC}" type="presParOf" srcId="{1C96C4EC-8B43-B647-B524-32475195DE66}" destId="{34A58A66-9684-6B43-B225-56F0633A6FA6}" srcOrd="37" destOrd="0" presId="urn:microsoft.com/office/officeart/2005/8/layout/hProcess11"/>
    <dgm:cxn modelId="{417962D5-11A2-3A46-B72A-8D1E1AC26D81}" type="presParOf" srcId="{1C96C4EC-8B43-B647-B524-32475195DE66}" destId="{0349609D-D5EA-7148-A544-060164748D2D}" srcOrd="38" destOrd="0" presId="urn:microsoft.com/office/officeart/2005/8/layout/hProcess11"/>
    <dgm:cxn modelId="{D0E22EDE-FED1-514B-A766-B87B65E74175}" type="presParOf" srcId="{0349609D-D5EA-7148-A544-060164748D2D}" destId="{DAA4D7EF-AB74-D24D-BC77-844F4E6905A6}" srcOrd="0" destOrd="0" presId="urn:microsoft.com/office/officeart/2005/8/layout/hProcess11"/>
    <dgm:cxn modelId="{376BC2D3-4FB4-054D-8F3E-D912D2A78FED}" type="presParOf" srcId="{0349609D-D5EA-7148-A544-060164748D2D}" destId="{DABF441F-97FF-0B4C-A496-2F14B8F812CB}" srcOrd="1" destOrd="0" presId="urn:microsoft.com/office/officeart/2005/8/layout/hProcess11"/>
    <dgm:cxn modelId="{635D2256-2767-0149-9DEA-C104C766B8A0}" type="presParOf" srcId="{0349609D-D5EA-7148-A544-060164748D2D}" destId="{D12F70B0-9F4B-5245-8077-404CC5E01B80}" srcOrd="2" destOrd="0" presId="urn:microsoft.com/office/officeart/2005/8/layout/hProcess11"/>
    <dgm:cxn modelId="{D0705B90-8F51-D945-9ACF-5E0C828F3A77}" type="presParOf" srcId="{1C96C4EC-8B43-B647-B524-32475195DE66}" destId="{811F6924-0DA7-AD40-83A1-021023575A71}" srcOrd="39" destOrd="0" presId="urn:microsoft.com/office/officeart/2005/8/layout/hProcess11"/>
    <dgm:cxn modelId="{D8425BB3-E2D7-DB47-AB58-50D77B3D2C50}" type="presParOf" srcId="{1C96C4EC-8B43-B647-B524-32475195DE66}" destId="{718057BF-288B-524F-8C4A-732A607CCA6A}" srcOrd="40" destOrd="0" presId="urn:microsoft.com/office/officeart/2005/8/layout/hProcess11"/>
    <dgm:cxn modelId="{4C98B7AD-A80D-C543-A4AF-EDEFEDF401D5}" type="presParOf" srcId="{718057BF-288B-524F-8C4A-732A607CCA6A}" destId="{D8963521-FF32-ED4C-8C18-7D24200B51C1}" srcOrd="0" destOrd="0" presId="urn:microsoft.com/office/officeart/2005/8/layout/hProcess11"/>
    <dgm:cxn modelId="{20DBD2F0-D5AB-1B4B-896E-F58F5E752E65}" type="presParOf" srcId="{718057BF-288B-524F-8C4A-732A607CCA6A}" destId="{12D8E87D-0011-AE46-BC69-23FE0230B87B}" srcOrd="1" destOrd="0" presId="urn:microsoft.com/office/officeart/2005/8/layout/hProcess11"/>
    <dgm:cxn modelId="{D89B1E1D-4B4F-9545-9AB9-CB751D12BBE9}" type="presParOf" srcId="{718057BF-288B-524F-8C4A-732A607CCA6A}" destId="{51F639FC-02B5-C54F-807E-986F85302FC3}" srcOrd="2" destOrd="0" presId="urn:microsoft.com/office/officeart/2005/8/layout/hProcess11"/>
    <dgm:cxn modelId="{A3377454-5D6E-5640-AF96-3EBCB619B6F0}" type="presParOf" srcId="{1C96C4EC-8B43-B647-B524-32475195DE66}" destId="{40E304FA-20ED-2045-98BF-A282D1A0E461}" srcOrd="41" destOrd="0" presId="urn:microsoft.com/office/officeart/2005/8/layout/hProcess11"/>
    <dgm:cxn modelId="{A26E3781-DECF-9941-A73D-5E8A38704659}" type="presParOf" srcId="{1C96C4EC-8B43-B647-B524-32475195DE66}" destId="{439072F1-FCCB-4E46-9B28-6A8819B7B474}" srcOrd="42" destOrd="0" presId="urn:microsoft.com/office/officeart/2005/8/layout/hProcess11"/>
    <dgm:cxn modelId="{07D73C61-EC50-4D41-820D-ACE5F93EE9CD}" type="presParOf" srcId="{439072F1-FCCB-4E46-9B28-6A8819B7B474}" destId="{3280A67A-FD23-2845-BDCE-D0121A4F527E}" srcOrd="0" destOrd="0" presId="urn:microsoft.com/office/officeart/2005/8/layout/hProcess11"/>
    <dgm:cxn modelId="{FA7B422E-6995-2346-BE50-68B654B50234}" type="presParOf" srcId="{439072F1-FCCB-4E46-9B28-6A8819B7B474}" destId="{C55BE0FE-A9C9-5A49-BBC3-6103E4EB0B2B}" srcOrd="1" destOrd="0" presId="urn:microsoft.com/office/officeart/2005/8/layout/hProcess11"/>
    <dgm:cxn modelId="{886EA0F7-6924-4C48-B6D6-376385F4E108}" type="presParOf" srcId="{439072F1-FCCB-4E46-9B28-6A8819B7B474}" destId="{9B89B172-31CB-1840-8F70-9269D61DF466}" srcOrd="2" destOrd="0" presId="urn:microsoft.com/office/officeart/2005/8/layout/hProcess11"/>
    <dgm:cxn modelId="{007A6F78-06F9-6B44-A8F8-A643A79FDDEF}" type="presParOf" srcId="{1C96C4EC-8B43-B647-B524-32475195DE66}" destId="{9CDA1EAE-4DD4-B749-B9C0-0AD25EB1C2B5}" srcOrd="43" destOrd="0" presId="urn:microsoft.com/office/officeart/2005/8/layout/hProcess11"/>
    <dgm:cxn modelId="{DC11E9F6-DF35-0249-936D-63AF519E6273}" type="presParOf" srcId="{1C96C4EC-8B43-B647-B524-32475195DE66}" destId="{F0BEBCB4-5BD6-774A-A610-BAF30D4D70BC}" srcOrd="44" destOrd="0" presId="urn:microsoft.com/office/officeart/2005/8/layout/hProcess11"/>
    <dgm:cxn modelId="{B72F45E6-61B3-A147-8315-6C887C5C0B55}" type="presParOf" srcId="{F0BEBCB4-5BD6-774A-A610-BAF30D4D70BC}" destId="{971BA98F-3776-B54B-A42A-6F39B39DCDB0}" srcOrd="0" destOrd="0" presId="urn:microsoft.com/office/officeart/2005/8/layout/hProcess11"/>
    <dgm:cxn modelId="{5CA4AE4A-68B2-CF44-9387-0AEF913C4998}" type="presParOf" srcId="{F0BEBCB4-5BD6-774A-A610-BAF30D4D70BC}" destId="{32933B86-734F-8B4B-8F34-D771E6903560}" srcOrd="1" destOrd="0" presId="urn:microsoft.com/office/officeart/2005/8/layout/hProcess11"/>
    <dgm:cxn modelId="{DA7AABCC-2747-3B48-A191-B25EA3732C7C}" type="presParOf" srcId="{F0BEBCB4-5BD6-774A-A610-BAF30D4D70BC}" destId="{2FC548C2-8944-0E49-89CE-74736991DE2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AFB1D-856A-F049-9C45-A12783458DBF}">
      <dsp:nvSpPr>
        <dsp:cNvPr id="0" name=""/>
        <dsp:cNvSpPr/>
      </dsp:nvSpPr>
      <dsp:spPr>
        <a:xfrm>
          <a:off x="0" y="983892"/>
          <a:ext cx="16569851" cy="1311856"/>
        </a:xfrm>
        <a:prstGeom prst="notched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572690-0CDA-F142-A401-189B7D926F4E}">
      <dsp:nvSpPr>
        <dsp:cNvPr id="0" name=""/>
        <dsp:cNvSpPr/>
      </dsp:nvSpPr>
      <dsp:spPr>
        <a:xfrm>
          <a:off x="8419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2002</a:t>
          </a:r>
          <a:endParaRPr lang="en-US" sz="1500" kern="1200" dirty="0"/>
        </a:p>
      </dsp:txBody>
      <dsp:txXfrm>
        <a:off x="8419" y="0"/>
        <a:ext cx="646248" cy="1311856"/>
      </dsp:txXfrm>
    </dsp:sp>
    <dsp:sp modelId="{21EED3F3-6D85-CE4A-BCFD-FEEE886F193A}">
      <dsp:nvSpPr>
        <dsp:cNvPr id="0" name=""/>
        <dsp:cNvSpPr/>
      </dsp:nvSpPr>
      <dsp:spPr>
        <a:xfrm>
          <a:off x="167561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6E08A56-060B-874A-9CC6-A2AC61CD2460}">
      <dsp:nvSpPr>
        <dsp:cNvPr id="0" name=""/>
        <dsp:cNvSpPr/>
      </dsp:nvSpPr>
      <dsp:spPr>
        <a:xfrm>
          <a:off x="686980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2003</a:t>
          </a:r>
          <a:endParaRPr lang="en-US" sz="1500" kern="1200" dirty="0"/>
        </a:p>
      </dsp:txBody>
      <dsp:txXfrm>
        <a:off x="686980" y="1967785"/>
        <a:ext cx="646248" cy="1311856"/>
      </dsp:txXfrm>
    </dsp:sp>
    <dsp:sp modelId="{0A3EBF3A-7172-C04F-BA81-645A4EE6FAB8}">
      <dsp:nvSpPr>
        <dsp:cNvPr id="0" name=""/>
        <dsp:cNvSpPr/>
      </dsp:nvSpPr>
      <dsp:spPr>
        <a:xfrm>
          <a:off x="846122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656672-05BB-A04D-B711-F3336DA52473}">
      <dsp:nvSpPr>
        <dsp:cNvPr id="0" name=""/>
        <dsp:cNvSpPr/>
      </dsp:nvSpPr>
      <dsp:spPr>
        <a:xfrm>
          <a:off x="1365541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2004</a:t>
          </a:r>
          <a:endParaRPr lang="en-US" sz="1500" kern="1200" dirty="0"/>
        </a:p>
      </dsp:txBody>
      <dsp:txXfrm>
        <a:off x="1365541" y="0"/>
        <a:ext cx="646248" cy="1311856"/>
      </dsp:txXfrm>
    </dsp:sp>
    <dsp:sp modelId="{85D2D866-F981-154F-8132-50FBE3A42E0B}">
      <dsp:nvSpPr>
        <dsp:cNvPr id="0" name=""/>
        <dsp:cNvSpPr/>
      </dsp:nvSpPr>
      <dsp:spPr>
        <a:xfrm>
          <a:off x="1524683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0AF577-41B6-3B4C-9515-BDA00D269550}">
      <dsp:nvSpPr>
        <dsp:cNvPr id="0" name=""/>
        <dsp:cNvSpPr/>
      </dsp:nvSpPr>
      <dsp:spPr>
        <a:xfrm>
          <a:off x="2044102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2005</a:t>
          </a:r>
          <a:endParaRPr lang="en-US" sz="1500" kern="1200" dirty="0"/>
        </a:p>
      </dsp:txBody>
      <dsp:txXfrm>
        <a:off x="2044102" y="1967785"/>
        <a:ext cx="646248" cy="1311856"/>
      </dsp:txXfrm>
    </dsp:sp>
    <dsp:sp modelId="{E0ADC89E-7C7C-6144-8BF9-042301C02710}">
      <dsp:nvSpPr>
        <dsp:cNvPr id="0" name=""/>
        <dsp:cNvSpPr/>
      </dsp:nvSpPr>
      <dsp:spPr>
        <a:xfrm>
          <a:off x="2203244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FC3CE5-935D-6840-9730-DC67217913D3}">
      <dsp:nvSpPr>
        <dsp:cNvPr id="0" name=""/>
        <dsp:cNvSpPr/>
      </dsp:nvSpPr>
      <dsp:spPr>
        <a:xfrm>
          <a:off x="2722662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2006</a:t>
          </a:r>
          <a:endParaRPr lang="en-US" sz="1500" kern="1200" dirty="0"/>
        </a:p>
      </dsp:txBody>
      <dsp:txXfrm>
        <a:off x="2722662" y="0"/>
        <a:ext cx="646248" cy="1311856"/>
      </dsp:txXfrm>
    </dsp:sp>
    <dsp:sp modelId="{D5C768B3-5AEF-8245-A98E-DE972CB0F63A}">
      <dsp:nvSpPr>
        <dsp:cNvPr id="0" name=""/>
        <dsp:cNvSpPr/>
      </dsp:nvSpPr>
      <dsp:spPr>
        <a:xfrm>
          <a:off x="2881805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76B9D4-AD27-9F48-BB54-89D9E101C17E}">
      <dsp:nvSpPr>
        <dsp:cNvPr id="0" name=""/>
        <dsp:cNvSpPr/>
      </dsp:nvSpPr>
      <dsp:spPr>
        <a:xfrm>
          <a:off x="3401223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2007</a:t>
          </a:r>
          <a:endParaRPr lang="en-US" sz="1500" kern="1200" dirty="0"/>
        </a:p>
      </dsp:txBody>
      <dsp:txXfrm>
        <a:off x="3401223" y="1967785"/>
        <a:ext cx="646248" cy="1311856"/>
      </dsp:txXfrm>
    </dsp:sp>
    <dsp:sp modelId="{FB2930AA-E919-6949-8D5C-D13A6D088B2B}">
      <dsp:nvSpPr>
        <dsp:cNvPr id="0" name=""/>
        <dsp:cNvSpPr/>
      </dsp:nvSpPr>
      <dsp:spPr>
        <a:xfrm>
          <a:off x="3560365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914B43-F125-994A-8427-84B54CD19D71}">
      <dsp:nvSpPr>
        <dsp:cNvPr id="0" name=""/>
        <dsp:cNvSpPr/>
      </dsp:nvSpPr>
      <dsp:spPr>
        <a:xfrm>
          <a:off x="4079784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2008</a:t>
          </a:r>
          <a:endParaRPr lang="en-US" sz="1500" kern="1200" dirty="0"/>
        </a:p>
      </dsp:txBody>
      <dsp:txXfrm>
        <a:off x="4079784" y="0"/>
        <a:ext cx="646248" cy="1311856"/>
      </dsp:txXfrm>
    </dsp:sp>
    <dsp:sp modelId="{96935B77-EA1E-EE44-A228-C1A2CC351C0E}">
      <dsp:nvSpPr>
        <dsp:cNvPr id="0" name=""/>
        <dsp:cNvSpPr/>
      </dsp:nvSpPr>
      <dsp:spPr>
        <a:xfrm>
          <a:off x="4238926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6FD195-8C6A-0D49-964E-6F923B76ABF1}">
      <dsp:nvSpPr>
        <dsp:cNvPr id="0" name=""/>
        <dsp:cNvSpPr/>
      </dsp:nvSpPr>
      <dsp:spPr>
        <a:xfrm>
          <a:off x="4758345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2009</a:t>
          </a:r>
          <a:endParaRPr lang="en-US" sz="1500" kern="1200" dirty="0"/>
        </a:p>
      </dsp:txBody>
      <dsp:txXfrm>
        <a:off x="4758345" y="1967785"/>
        <a:ext cx="646248" cy="1311856"/>
      </dsp:txXfrm>
    </dsp:sp>
    <dsp:sp modelId="{C3738C76-8403-5146-B8F7-7AE8164A56ED}">
      <dsp:nvSpPr>
        <dsp:cNvPr id="0" name=""/>
        <dsp:cNvSpPr/>
      </dsp:nvSpPr>
      <dsp:spPr>
        <a:xfrm>
          <a:off x="4917487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BFAEDD8-647C-AA4F-B149-FACB4167AD39}">
      <dsp:nvSpPr>
        <dsp:cNvPr id="0" name=""/>
        <dsp:cNvSpPr/>
      </dsp:nvSpPr>
      <dsp:spPr>
        <a:xfrm>
          <a:off x="5436906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2010</a:t>
          </a:r>
          <a:endParaRPr lang="en-US" sz="1500" kern="1200" dirty="0"/>
        </a:p>
      </dsp:txBody>
      <dsp:txXfrm>
        <a:off x="5436906" y="0"/>
        <a:ext cx="646248" cy="1311856"/>
      </dsp:txXfrm>
    </dsp:sp>
    <dsp:sp modelId="{5EFE7597-380F-D34D-8B5D-3609EDAFD66A}">
      <dsp:nvSpPr>
        <dsp:cNvPr id="0" name=""/>
        <dsp:cNvSpPr/>
      </dsp:nvSpPr>
      <dsp:spPr>
        <a:xfrm>
          <a:off x="5596048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17CE18-1049-524B-BBDA-9FAE86615B49}">
      <dsp:nvSpPr>
        <dsp:cNvPr id="0" name=""/>
        <dsp:cNvSpPr/>
      </dsp:nvSpPr>
      <dsp:spPr>
        <a:xfrm>
          <a:off x="6115467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2011</a:t>
          </a:r>
          <a:endParaRPr lang="en-US" sz="1500" kern="1200" dirty="0"/>
        </a:p>
      </dsp:txBody>
      <dsp:txXfrm>
        <a:off x="6115467" y="1967785"/>
        <a:ext cx="646248" cy="1311856"/>
      </dsp:txXfrm>
    </dsp:sp>
    <dsp:sp modelId="{B59ADBDF-4631-3442-9C3F-D063768CD906}">
      <dsp:nvSpPr>
        <dsp:cNvPr id="0" name=""/>
        <dsp:cNvSpPr/>
      </dsp:nvSpPr>
      <dsp:spPr>
        <a:xfrm>
          <a:off x="6274609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AD18FE-EECD-8A42-B37F-74B9F36F9DD8}">
      <dsp:nvSpPr>
        <dsp:cNvPr id="0" name=""/>
        <dsp:cNvSpPr/>
      </dsp:nvSpPr>
      <dsp:spPr>
        <a:xfrm>
          <a:off x="6794028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2012</a:t>
          </a:r>
          <a:endParaRPr lang="en-US" sz="1500" kern="1200" dirty="0"/>
        </a:p>
      </dsp:txBody>
      <dsp:txXfrm>
        <a:off x="6794028" y="0"/>
        <a:ext cx="646248" cy="1311856"/>
      </dsp:txXfrm>
    </dsp:sp>
    <dsp:sp modelId="{02688548-F683-0D4F-9EC2-EB875EA641B5}">
      <dsp:nvSpPr>
        <dsp:cNvPr id="0" name=""/>
        <dsp:cNvSpPr/>
      </dsp:nvSpPr>
      <dsp:spPr>
        <a:xfrm>
          <a:off x="6953170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483FB6-D616-4044-94B8-410204671E4B}">
      <dsp:nvSpPr>
        <dsp:cNvPr id="0" name=""/>
        <dsp:cNvSpPr/>
      </dsp:nvSpPr>
      <dsp:spPr>
        <a:xfrm>
          <a:off x="7472589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2013</a:t>
          </a:r>
          <a:endParaRPr lang="en-US" sz="1500" kern="1200" dirty="0"/>
        </a:p>
      </dsp:txBody>
      <dsp:txXfrm>
        <a:off x="7472589" y="1967785"/>
        <a:ext cx="646248" cy="1311856"/>
      </dsp:txXfrm>
    </dsp:sp>
    <dsp:sp modelId="{CA05107F-6406-CE4A-869B-50DECCA0CA0D}">
      <dsp:nvSpPr>
        <dsp:cNvPr id="0" name=""/>
        <dsp:cNvSpPr/>
      </dsp:nvSpPr>
      <dsp:spPr>
        <a:xfrm>
          <a:off x="7631731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92D5B6-F787-D442-AB80-C89D8A5E0806}">
      <dsp:nvSpPr>
        <dsp:cNvPr id="0" name=""/>
        <dsp:cNvSpPr/>
      </dsp:nvSpPr>
      <dsp:spPr>
        <a:xfrm>
          <a:off x="8151150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2014</a:t>
          </a:r>
          <a:endParaRPr lang="en-US" sz="1500" kern="1200" dirty="0"/>
        </a:p>
      </dsp:txBody>
      <dsp:txXfrm>
        <a:off x="8151150" y="0"/>
        <a:ext cx="646248" cy="1311856"/>
      </dsp:txXfrm>
    </dsp:sp>
    <dsp:sp modelId="{D16038DA-450D-8048-8E30-140A11D643A8}">
      <dsp:nvSpPr>
        <dsp:cNvPr id="0" name=""/>
        <dsp:cNvSpPr/>
      </dsp:nvSpPr>
      <dsp:spPr>
        <a:xfrm>
          <a:off x="8310292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860A5E3-5A4A-0F4C-8783-05D2CCF847C4}">
      <dsp:nvSpPr>
        <dsp:cNvPr id="0" name=""/>
        <dsp:cNvSpPr/>
      </dsp:nvSpPr>
      <dsp:spPr>
        <a:xfrm>
          <a:off x="8829710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2015</a:t>
          </a:r>
          <a:endParaRPr lang="en-US" sz="1500" kern="1200" dirty="0"/>
        </a:p>
      </dsp:txBody>
      <dsp:txXfrm>
        <a:off x="8829710" y="1967785"/>
        <a:ext cx="646248" cy="1311856"/>
      </dsp:txXfrm>
    </dsp:sp>
    <dsp:sp modelId="{D1672704-AAB5-7D4D-BD6C-1EFBC3380109}">
      <dsp:nvSpPr>
        <dsp:cNvPr id="0" name=""/>
        <dsp:cNvSpPr/>
      </dsp:nvSpPr>
      <dsp:spPr>
        <a:xfrm>
          <a:off x="8988853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4E740C-1DE2-F44E-9157-A6F2079A32C2}">
      <dsp:nvSpPr>
        <dsp:cNvPr id="0" name=""/>
        <dsp:cNvSpPr/>
      </dsp:nvSpPr>
      <dsp:spPr>
        <a:xfrm>
          <a:off x="9508271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2016</a:t>
          </a:r>
          <a:endParaRPr lang="en-US" sz="1500" kern="1200" dirty="0"/>
        </a:p>
      </dsp:txBody>
      <dsp:txXfrm>
        <a:off x="9508271" y="0"/>
        <a:ext cx="646248" cy="1311856"/>
      </dsp:txXfrm>
    </dsp:sp>
    <dsp:sp modelId="{929E15EE-DE48-5847-9E10-AB50B9646675}">
      <dsp:nvSpPr>
        <dsp:cNvPr id="0" name=""/>
        <dsp:cNvSpPr/>
      </dsp:nvSpPr>
      <dsp:spPr>
        <a:xfrm>
          <a:off x="9667413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E9720E3-3A28-A34C-BE45-ABE9562B78D0}">
      <dsp:nvSpPr>
        <dsp:cNvPr id="0" name=""/>
        <dsp:cNvSpPr/>
      </dsp:nvSpPr>
      <dsp:spPr>
        <a:xfrm>
          <a:off x="10186832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2017</a:t>
          </a:r>
        </a:p>
      </dsp:txBody>
      <dsp:txXfrm>
        <a:off x="10186832" y="1967785"/>
        <a:ext cx="646248" cy="1311856"/>
      </dsp:txXfrm>
    </dsp:sp>
    <dsp:sp modelId="{380EDAEA-B6B7-444E-A379-43CE258BB253}">
      <dsp:nvSpPr>
        <dsp:cNvPr id="0" name=""/>
        <dsp:cNvSpPr/>
      </dsp:nvSpPr>
      <dsp:spPr>
        <a:xfrm>
          <a:off x="10345974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93CDF4-91D7-9248-8350-77212BF19063}">
      <dsp:nvSpPr>
        <dsp:cNvPr id="0" name=""/>
        <dsp:cNvSpPr/>
      </dsp:nvSpPr>
      <dsp:spPr>
        <a:xfrm>
          <a:off x="10865393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2018</a:t>
          </a:r>
          <a:endParaRPr lang="en-US" sz="1500" kern="1200" dirty="0"/>
        </a:p>
      </dsp:txBody>
      <dsp:txXfrm>
        <a:off x="10865393" y="0"/>
        <a:ext cx="646248" cy="1311856"/>
      </dsp:txXfrm>
    </dsp:sp>
    <dsp:sp modelId="{0C11B5F2-7598-3341-BBB1-2F1B52A83FE5}">
      <dsp:nvSpPr>
        <dsp:cNvPr id="0" name=""/>
        <dsp:cNvSpPr/>
      </dsp:nvSpPr>
      <dsp:spPr>
        <a:xfrm>
          <a:off x="11024535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6C718F0-C388-9943-8AE0-1672798F92C1}">
      <dsp:nvSpPr>
        <dsp:cNvPr id="0" name=""/>
        <dsp:cNvSpPr/>
      </dsp:nvSpPr>
      <dsp:spPr>
        <a:xfrm>
          <a:off x="11543954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2019</a:t>
          </a:r>
          <a:endParaRPr lang="en-US" sz="1500" kern="1200" dirty="0"/>
        </a:p>
      </dsp:txBody>
      <dsp:txXfrm>
        <a:off x="11543954" y="1967785"/>
        <a:ext cx="646248" cy="1311856"/>
      </dsp:txXfrm>
    </dsp:sp>
    <dsp:sp modelId="{0911A68C-C67E-FE40-B9B8-B8668A9151CE}">
      <dsp:nvSpPr>
        <dsp:cNvPr id="0" name=""/>
        <dsp:cNvSpPr/>
      </dsp:nvSpPr>
      <dsp:spPr>
        <a:xfrm>
          <a:off x="11703096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359D97-164F-A644-87ED-308239B7B61D}">
      <dsp:nvSpPr>
        <dsp:cNvPr id="0" name=""/>
        <dsp:cNvSpPr/>
      </dsp:nvSpPr>
      <dsp:spPr>
        <a:xfrm>
          <a:off x="12222515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2020</a:t>
          </a:r>
          <a:endParaRPr lang="en-US" sz="1500" kern="1200" dirty="0"/>
        </a:p>
      </dsp:txBody>
      <dsp:txXfrm>
        <a:off x="12222515" y="0"/>
        <a:ext cx="646248" cy="1311856"/>
      </dsp:txXfrm>
    </dsp:sp>
    <dsp:sp modelId="{3428F87D-7046-9B4C-90E4-FE3E5D9C5A2A}">
      <dsp:nvSpPr>
        <dsp:cNvPr id="0" name=""/>
        <dsp:cNvSpPr/>
      </dsp:nvSpPr>
      <dsp:spPr>
        <a:xfrm>
          <a:off x="12381657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9D323B-3437-1649-BEB5-20EBA7EE68F7}">
      <dsp:nvSpPr>
        <dsp:cNvPr id="0" name=""/>
        <dsp:cNvSpPr/>
      </dsp:nvSpPr>
      <dsp:spPr>
        <a:xfrm>
          <a:off x="12901076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2021</a:t>
          </a:r>
          <a:endParaRPr lang="en-US" sz="1500" kern="1200" dirty="0"/>
        </a:p>
      </dsp:txBody>
      <dsp:txXfrm>
        <a:off x="12901076" y="1967785"/>
        <a:ext cx="646248" cy="1311856"/>
      </dsp:txXfrm>
    </dsp:sp>
    <dsp:sp modelId="{F6972D0A-D01C-F04B-869F-4E2BD7A4CB75}">
      <dsp:nvSpPr>
        <dsp:cNvPr id="0" name=""/>
        <dsp:cNvSpPr/>
      </dsp:nvSpPr>
      <dsp:spPr>
        <a:xfrm>
          <a:off x="13060218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305A75-7307-7349-91B1-E25AE4402C64}">
      <dsp:nvSpPr>
        <dsp:cNvPr id="0" name=""/>
        <dsp:cNvSpPr/>
      </dsp:nvSpPr>
      <dsp:spPr>
        <a:xfrm>
          <a:off x="13579637" y="0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2022</a:t>
          </a:r>
          <a:endParaRPr lang="en-US" sz="1500" kern="1200" dirty="0"/>
        </a:p>
      </dsp:txBody>
      <dsp:txXfrm>
        <a:off x="13579637" y="0"/>
        <a:ext cx="646248" cy="1311856"/>
      </dsp:txXfrm>
    </dsp:sp>
    <dsp:sp modelId="{B75D08AB-BD27-9747-B0AA-585FEC23E185}">
      <dsp:nvSpPr>
        <dsp:cNvPr id="0" name=""/>
        <dsp:cNvSpPr/>
      </dsp:nvSpPr>
      <dsp:spPr>
        <a:xfrm>
          <a:off x="13738779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906E8E-2C23-234F-A091-F636802F65DF}">
      <dsp:nvSpPr>
        <dsp:cNvPr id="0" name=""/>
        <dsp:cNvSpPr/>
      </dsp:nvSpPr>
      <dsp:spPr>
        <a:xfrm>
          <a:off x="14258198" y="1967785"/>
          <a:ext cx="646248" cy="1311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2023</a:t>
          </a:r>
          <a:endParaRPr lang="en-US" sz="1500" kern="1200" dirty="0"/>
        </a:p>
      </dsp:txBody>
      <dsp:txXfrm>
        <a:off x="14258198" y="1967785"/>
        <a:ext cx="646248" cy="1311856"/>
      </dsp:txXfrm>
    </dsp:sp>
    <dsp:sp modelId="{CD008593-F593-2340-BE86-162E765E15CA}">
      <dsp:nvSpPr>
        <dsp:cNvPr id="0" name=""/>
        <dsp:cNvSpPr/>
      </dsp:nvSpPr>
      <dsp:spPr>
        <a:xfrm>
          <a:off x="14417340" y="1475838"/>
          <a:ext cx="327964" cy="3279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FBD6D-159C-F949-B527-65C09E57D417}">
      <dsp:nvSpPr>
        <dsp:cNvPr id="0" name=""/>
        <dsp:cNvSpPr/>
      </dsp:nvSpPr>
      <dsp:spPr>
        <a:xfrm>
          <a:off x="0" y="0"/>
          <a:ext cx="6600468" cy="177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ea typeface="ＭＳ Ｐゴシック" panose="020B0600070205080204" pitchFamily="34" charset="-128"/>
            </a:rPr>
            <a:t>Examine the suitability of univariate time series forecasting for system-wide heavy rail transit ridership at 14 agencies</a:t>
          </a:r>
        </a:p>
      </dsp:txBody>
      <dsp:txXfrm>
        <a:off x="51970" y="51970"/>
        <a:ext cx="4685756" cy="1670457"/>
      </dsp:txXfrm>
    </dsp:sp>
    <dsp:sp modelId="{12BAB7C1-D70B-A644-BC73-6BBAE51FF4C3}">
      <dsp:nvSpPr>
        <dsp:cNvPr id="0" name=""/>
        <dsp:cNvSpPr/>
      </dsp:nvSpPr>
      <dsp:spPr>
        <a:xfrm>
          <a:off x="35875" y="2070129"/>
          <a:ext cx="6600468" cy="177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200" b="1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rPr>
            <a:t>Compare the performance of each of the 7 methods over time using a moving window and three different forecasting periods</a:t>
          </a:r>
        </a:p>
      </dsp:txBody>
      <dsp:txXfrm>
        <a:off x="87845" y="2122099"/>
        <a:ext cx="4760776" cy="1670457"/>
      </dsp:txXfrm>
    </dsp:sp>
    <dsp:sp modelId="{A8A06997-AF13-E142-AFC8-C8EF759C3C9F}">
      <dsp:nvSpPr>
        <dsp:cNvPr id="0" name=""/>
        <dsp:cNvSpPr/>
      </dsp:nvSpPr>
      <dsp:spPr>
        <a:xfrm>
          <a:off x="44359" y="4140259"/>
          <a:ext cx="6600468" cy="1774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200" b="1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rPr>
            <a:t>Determine what qualities of ridership data may influence forecast performance</a:t>
          </a:r>
        </a:p>
      </dsp:txBody>
      <dsp:txXfrm>
        <a:off x="96329" y="4192229"/>
        <a:ext cx="4760776" cy="1670457"/>
      </dsp:txXfrm>
    </dsp:sp>
    <dsp:sp modelId="{EA1F256C-CB34-C142-9F01-2EE670C942A6}">
      <dsp:nvSpPr>
        <dsp:cNvPr id="0" name=""/>
        <dsp:cNvSpPr/>
      </dsp:nvSpPr>
      <dsp:spPr>
        <a:xfrm>
          <a:off x="5447110" y="1345584"/>
          <a:ext cx="1153358" cy="115335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706616" y="1345584"/>
        <a:ext cx="634346" cy="867902"/>
      </dsp:txXfrm>
    </dsp:sp>
    <dsp:sp modelId="{648B7364-815D-8B49-97B6-BF4C580DAE65}">
      <dsp:nvSpPr>
        <dsp:cNvPr id="0" name=""/>
        <dsp:cNvSpPr/>
      </dsp:nvSpPr>
      <dsp:spPr>
        <a:xfrm>
          <a:off x="5615771" y="3403885"/>
          <a:ext cx="1153358" cy="115335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875277" y="3403885"/>
        <a:ext cx="634346" cy="8679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43DA-0A3E-9C41-BCE3-01BD3D2538D5}">
      <dsp:nvSpPr>
        <dsp:cNvPr id="0" name=""/>
        <dsp:cNvSpPr/>
      </dsp:nvSpPr>
      <dsp:spPr>
        <a:xfrm>
          <a:off x="15608767" y="3223266"/>
          <a:ext cx="91440" cy="2884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9CC6F8-C5DA-A349-8C4D-DEFDEAAD11D2}">
      <dsp:nvSpPr>
        <dsp:cNvPr id="0" name=""/>
        <dsp:cNvSpPr/>
      </dsp:nvSpPr>
      <dsp:spPr>
        <a:xfrm>
          <a:off x="550208" y="1937209"/>
          <a:ext cx="15104278" cy="370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97"/>
              </a:lnTo>
              <a:lnTo>
                <a:pt x="15104278" y="227397"/>
              </a:lnTo>
              <a:lnTo>
                <a:pt x="15104278" y="370459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8AEEB-BEC9-EA4D-8C79-391EDB28BBC7}">
      <dsp:nvSpPr>
        <dsp:cNvPr id="0" name=""/>
        <dsp:cNvSpPr/>
      </dsp:nvSpPr>
      <dsp:spPr>
        <a:xfrm>
          <a:off x="13049368" y="3223266"/>
          <a:ext cx="91440" cy="2884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5351"/>
              </a:lnTo>
              <a:lnTo>
                <a:pt x="51054" y="145351"/>
              </a:lnTo>
              <a:lnTo>
                <a:pt x="51054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ED2F18-2B7A-C84F-AC7C-2BBB43AAB0E3}">
      <dsp:nvSpPr>
        <dsp:cNvPr id="0" name=""/>
        <dsp:cNvSpPr/>
      </dsp:nvSpPr>
      <dsp:spPr>
        <a:xfrm>
          <a:off x="550208" y="1937209"/>
          <a:ext cx="12544879" cy="370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97"/>
              </a:lnTo>
              <a:lnTo>
                <a:pt x="12544879" y="227397"/>
              </a:lnTo>
              <a:lnTo>
                <a:pt x="12544879" y="370459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6FED7-1F93-7D4D-A678-8B404CD8D6F6}">
      <dsp:nvSpPr>
        <dsp:cNvPr id="0" name=""/>
        <dsp:cNvSpPr/>
      </dsp:nvSpPr>
      <dsp:spPr>
        <a:xfrm>
          <a:off x="5499904" y="3223266"/>
          <a:ext cx="5035783" cy="288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351"/>
              </a:lnTo>
              <a:lnTo>
                <a:pt x="5035783" y="145351"/>
              </a:lnTo>
              <a:lnTo>
                <a:pt x="5035783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6BE65-6A38-A549-94BD-605C435BD77B}">
      <dsp:nvSpPr>
        <dsp:cNvPr id="0" name=""/>
        <dsp:cNvSpPr/>
      </dsp:nvSpPr>
      <dsp:spPr>
        <a:xfrm>
          <a:off x="5499904" y="3223266"/>
          <a:ext cx="2517891" cy="288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351"/>
              </a:lnTo>
              <a:lnTo>
                <a:pt x="2517891" y="145351"/>
              </a:lnTo>
              <a:lnTo>
                <a:pt x="2517891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24DAB-9552-E843-9B3B-66AD3FAFE718}">
      <dsp:nvSpPr>
        <dsp:cNvPr id="0" name=""/>
        <dsp:cNvSpPr/>
      </dsp:nvSpPr>
      <dsp:spPr>
        <a:xfrm>
          <a:off x="5454184" y="3223266"/>
          <a:ext cx="91440" cy="2884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B6662-3FF8-7E4B-BDA6-B498ABADD3E9}">
      <dsp:nvSpPr>
        <dsp:cNvPr id="0" name=""/>
        <dsp:cNvSpPr/>
      </dsp:nvSpPr>
      <dsp:spPr>
        <a:xfrm>
          <a:off x="2982012" y="3223266"/>
          <a:ext cx="2517891" cy="288413"/>
        </a:xfrm>
        <a:custGeom>
          <a:avLst/>
          <a:gdLst/>
          <a:ahLst/>
          <a:cxnLst/>
          <a:rect l="0" t="0" r="0" b="0"/>
          <a:pathLst>
            <a:path>
              <a:moveTo>
                <a:pt x="2517891" y="0"/>
              </a:moveTo>
              <a:lnTo>
                <a:pt x="2517891" y="145351"/>
              </a:lnTo>
              <a:lnTo>
                <a:pt x="0" y="145351"/>
              </a:lnTo>
              <a:lnTo>
                <a:pt x="0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E5A25F-7E48-C34E-A625-F702B8485310}">
      <dsp:nvSpPr>
        <dsp:cNvPr id="0" name=""/>
        <dsp:cNvSpPr/>
      </dsp:nvSpPr>
      <dsp:spPr>
        <a:xfrm>
          <a:off x="464120" y="3223266"/>
          <a:ext cx="5035783" cy="288413"/>
        </a:xfrm>
        <a:custGeom>
          <a:avLst/>
          <a:gdLst/>
          <a:ahLst/>
          <a:cxnLst/>
          <a:rect l="0" t="0" r="0" b="0"/>
          <a:pathLst>
            <a:path>
              <a:moveTo>
                <a:pt x="5035783" y="0"/>
              </a:moveTo>
              <a:lnTo>
                <a:pt x="5035783" y="145351"/>
              </a:lnTo>
              <a:lnTo>
                <a:pt x="0" y="145351"/>
              </a:lnTo>
              <a:lnTo>
                <a:pt x="0" y="288413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E9083-85C9-C846-A882-01B51CCBDE5F}">
      <dsp:nvSpPr>
        <dsp:cNvPr id="0" name=""/>
        <dsp:cNvSpPr/>
      </dsp:nvSpPr>
      <dsp:spPr>
        <a:xfrm>
          <a:off x="550208" y="1937209"/>
          <a:ext cx="4949696" cy="370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97"/>
              </a:lnTo>
              <a:lnTo>
                <a:pt x="4949696" y="227397"/>
              </a:lnTo>
              <a:lnTo>
                <a:pt x="4949696" y="370459"/>
              </a:lnTo>
            </a:path>
          </a:pathLst>
        </a:custGeom>
        <a:noFill/>
        <a:ln w="254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69AA6-9C9C-1947-9B18-8368720E4B9B}">
      <dsp:nvSpPr>
        <dsp:cNvPr id="0" name=""/>
        <dsp:cNvSpPr/>
      </dsp:nvSpPr>
      <dsp:spPr>
        <a:xfrm>
          <a:off x="92410" y="1021612"/>
          <a:ext cx="915597" cy="91559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73E87-5F64-894A-A38B-874A95D23211}">
      <dsp:nvSpPr>
        <dsp:cNvPr id="0" name=""/>
        <dsp:cNvSpPr/>
      </dsp:nvSpPr>
      <dsp:spPr>
        <a:xfrm>
          <a:off x="919601" y="960487"/>
          <a:ext cx="7770287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accent3"/>
              </a:solidFill>
            </a:rPr>
            <a:t>Time Series Methods Used</a:t>
          </a:r>
        </a:p>
      </dsp:txBody>
      <dsp:txXfrm>
        <a:off x="919601" y="960487"/>
        <a:ext cx="7770287" cy="915597"/>
      </dsp:txXfrm>
    </dsp:sp>
    <dsp:sp modelId="{098B9542-67F8-EF42-B22C-D18FB02E59AC}">
      <dsp:nvSpPr>
        <dsp:cNvPr id="0" name=""/>
        <dsp:cNvSpPr/>
      </dsp:nvSpPr>
      <dsp:spPr>
        <a:xfrm>
          <a:off x="5042106" y="2307669"/>
          <a:ext cx="915597" cy="91559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B372F-816B-4144-9436-58317ADB8979}">
      <dsp:nvSpPr>
        <dsp:cNvPr id="0" name=""/>
        <dsp:cNvSpPr/>
      </dsp:nvSpPr>
      <dsp:spPr>
        <a:xfrm>
          <a:off x="5957703" y="230538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Classical</a:t>
          </a:r>
        </a:p>
      </dsp:txBody>
      <dsp:txXfrm>
        <a:off x="5957703" y="2305380"/>
        <a:ext cx="1373395" cy="915597"/>
      </dsp:txXfrm>
    </dsp:sp>
    <dsp:sp modelId="{0F6B631B-3E57-354B-AEB5-8BBCEE1AFEC5}">
      <dsp:nvSpPr>
        <dsp:cNvPr id="0" name=""/>
        <dsp:cNvSpPr/>
      </dsp:nvSpPr>
      <dsp:spPr>
        <a:xfrm>
          <a:off x="6322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639AB-CCB3-AD48-A7BC-21E69560483C}">
      <dsp:nvSpPr>
        <dsp:cNvPr id="0" name=""/>
        <dsp:cNvSpPr/>
      </dsp:nvSpPr>
      <dsp:spPr>
        <a:xfrm>
          <a:off x="921919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ARIMA</a:t>
          </a:r>
        </a:p>
      </dsp:txBody>
      <dsp:txXfrm>
        <a:off x="921919" y="3509390"/>
        <a:ext cx="1373395" cy="915597"/>
      </dsp:txXfrm>
    </dsp:sp>
    <dsp:sp modelId="{3F6C5D63-ABBD-FF48-9213-D4C2241A30D9}">
      <dsp:nvSpPr>
        <dsp:cNvPr id="0" name=""/>
        <dsp:cNvSpPr/>
      </dsp:nvSpPr>
      <dsp:spPr>
        <a:xfrm>
          <a:off x="2524214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3CF20-A403-7144-98FE-8700AB096B07}">
      <dsp:nvSpPr>
        <dsp:cNvPr id="0" name=""/>
        <dsp:cNvSpPr/>
      </dsp:nvSpPr>
      <dsp:spPr>
        <a:xfrm>
          <a:off x="3439811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ETS</a:t>
          </a:r>
        </a:p>
      </dsp:txBody>
      <dsp:txXfrm>
        <a:off x="3439811" y="3509390"/>
        <a:ext cx="1373395" cy="915597"/>
      </dsp:txXfrm>
    </dsp:sp>
    <dsp:sp modelId="{389FE4B1-2E29-434F-8B8A-70F1617E598E}">
      <dsp:nvSpPr>
        <dsp:cNvPr id="0" name=""/>
        <dsp:cNvSpPr/>
      </dsp:nvSpPr>
      <dsp:spPr>
        <a:xfrm>
          <a:off x="5042106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614E5-BD22-5746-9624-5986441CDA22}">
      <dsp:nvSpPr>
        <dsp:cNvPr id="0" name=""/>
        <dsp:cNvSpPr/>
      </dsp:nvSpPr>
      <dsp:spPr>
        <a:xfrm>
          <a:off x="5957703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STL-ARIMA</a:t>
          </a:r>
        </a:p>
      </dsp:txBody>
      <dsp:txXfrm>
        <a:off x="5957703" y="3509390"/>
        <a:ext cx="1373395" cy="915597"/>
      </dsp:txXfrm>
    </dsp:sp>
    <dsp:sp modelId="{1AA64AAF-6381-C340-8D7C-70C0E963B888}">
      <dsp:nvSpPr>
        <dsp:cNvPr id="0" name=""/>
        <dsp:cNvSpPr/>
      </dsp:nvSpPr>
      <dsp:spPr>
        <a:xfrm>
          <a:off x="7559998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36A0F-E85D-F440-A19C-06D45D35D585}">
      <dsp:nvSpPr>
        <dsp:cNvPr id="0" name=""/>
        <dsp:cNvSpPr/>
      </dsp:nvSpPr>
      <dsp:spPr>
        <a:xfrm>
          <a:off x="8475595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STL-ETS</a:t>
          </a:r>
        </a:p>
      </dsp:txBody>
      <dsp:txXfrm>
        <a:off x="8475595" y="3509390"/>
        <a:ext cx="1373395" cy="915597"/>
      </dsp:txXfrm>
    </dsp:sp>
    <dsp:sp modelId="{FDBBF7AB-772F-884E-A9DB-CF019EA6D90A}">
      <dsp:nvSpPr>
        <dsp:cNvPr id="0" name=""/>
        <dsp:cNvSpPr/>
      </dsp:nvSpPr>
      <dsp:spPr>
        <a:xfrm>
          <a:off x="10077890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7B752-C41D-A849-879B-A2EE8430772B}">
      <dsp:nvSpPr>
        <dsp:cNvPr id="0" name=""/>
        <dsp:cNvSpPr/>
      </dsp:nvSpPr>
      <dsp:spPr>
        <a:xfrm>
          <a:off x="10993487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TBATS</a:t>
          </a:r>
        </a:p>
      </dsp:txBody>
      <dsp:txXfrm>
        <a:off x="10993487" y="3509390"/>
        <a:ext cx="1373395" cy="915597"/>
      </dsp:txXfrm>
    </dsp:sp>
    <dsp:sp modelId="{BFE281CC-8FC3-8141-859D-EC4D6CE89BEE}">
      <dsp:nvSpPr>
        <dsp:cNvPr id="0" name=""/>
        <dsp:cNvSpPr/>
      </dsp:nvSpPr>
      <dsp:spPr>
        <a:xfrm>
          <a:off x="12637289" y="2307669"/>
          <a:ext cx="915597" cy="915597"/>
        </a:xfrm>
        <a:prstGeom prst="ellipse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29940-7814-8C47-9188-0DA8A29DCD95}">
      <dsp:nvSpPr>
        <dsp:cNvPr id="0" name=""/>
        <dsp:cNvSpPr/>
      </dsp:nvSpPr>
      <dsp:spPr>
        <a:xfrm>
          <a:off x="13552886" y="230538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Machine Learning</a:t>
          </a:r>
        </a:p>
      </dsp:txBody>
      <dsp:txXfrm>
        <a:off x="13552886" y="2305380"/>
        <a:ext cx="1373395" cy="915597"/>
      </dsp:txXfrm>
    </dsp:sp>
    <dsp:sp modelId="{0008CDEE-CA53-6341-A84A-35A5024CD958}">
      <dsp:nvSpPr>
        <dsp:cNvPr id="0" name=""/>
        <dsp:cNvSpPr/>
      </dsp:nvSpPr>
      <dsp:spPr>
        <a:xfrm>
          <a:off x="12642624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70781-9A73-D545-AD79-B260A8CF110A}">
      <dsp:nvSpPr>
        <dsp:cNvPr id="0" name=""/>
        <dsp:cNvSpPr/>
      </dsp:nvSpPr>
      <dsp:spPr>
        <a:xfrm>
          <a:off x="13522084" y="3509390"/>
          <a:ext cx="153942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Feed-forward autoregressive neural network with a single hidden layer</a:t>
          </a:r>
        </a:p>
      </dsp:txBody>
      <dsp:txXfrm>
        <a:off x="13522084" y="3509390"/>
        <a:ext cx="1539425" cy="915597"/>
      </dsp:txXfrm>
    </dsp:sp>
    <dsp:sp modelId="{7F50EDF8-6D17-884F-BE2D-3E74EA9FBCB4}">
      <dsp:nvSpPr>
        <dsp:cNvPr id="0" name=""/>
        <dsp:cNvSpPr/>
      </dsp:nvSpPr>
      <dsp:spPr>
        <a:xfrm>
          <a:off x="15196689" y="2307669"/>
          <a:ext cx="915597" cy="915597"/>
        </a:xfrm>
        <a:prstGeom prst="ellipse">
          <a:avLst/>
        </a:prstGeom>
        <a:blipFill>
          <a:blip xmlns:r="http://schemas.openxmlformats.org/officeDocument/2006/relationships"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5BD53-B831-EC4C-B976-2FAB2D8CC299}">
      <dsp:nvSpPr>
        <dsp:cNvPr id="0" name=""/>
        <dsp:cNvSpPr/>
      </dsp:nvSpPr>
      <dsp:spPr>
        <a:xfrm>
          <a:off x="16112286" y="230538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Ensemble</a:t>
          </a:r>
        </a:p>
      </dsp:txBody>
      <dsp:txXfrm>
        <a:off x="16112286" y="2305380"/>
        <a:ext cx="1373395" cy="915597"/>
      </dsp:txXfrm>
    </dsp:sp>
    <dsp:sp modelId="{7B779769-A8D3-E947-A1F3-6DB66AE940FC}">
      <dsp:nvSpPr>
        <dsp:cNvPr id="0" name=""/>
        <dsp:cNvSpPr/>
      </dsp:nvSpPr>
      <dsp:spPr>
        <a:xfrm>
          <a:off x="15196689" y="3511679"/>
          <a:ext cx="915597" cy="915597"/>
        </a:xfrm>
        <a:prstGeom prst="ellipse">
          <a:avLst/>
        </a:prstGeom>
        <a:blipFill>
          <a:blip xmlns:r="http://schemas.openxmlformats.org/officeDocument/2006/relationships"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3A00B-F72F-484E-8AE7-6A63375F9D5C}">
      <dsp:nvSpPr>
        <dsp:cNvPr id="0" name=""/>
        <dsp:cNvSpPr/>
      </dsp:nvSpPr>
      <dsp:spPr>
        <a:xfrm>
          <a:off x="16112286" y="3509390"/>
          <a:ext cx="1373395" cy="91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ARIMA, neural network, STL-ARIMA, and TBATS</a:t>
          </a:r>
        </a:p>
      </dsp:txBody>
      <dsp:txXfrm>
        <a:off x="16112286" y="3509390"/>
        <a:ext cx="1373395" cy="9155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AFB1D-856A-F049-9C45-A12783458DBF}">
      <dsp:nvSpPr>
        <dsp:cNvPr id="0" name=""/>
        <dsp:cNvSpPr/>
      </dsp:nvSpPr>
      <dsp:spPr>
        <a:xfrm>
          <a:off x="0" y="667677"/>
          <a:ext cx="15544681" cy="890236"/>
        </a:xfrm>
        <a:prstGeom prst="notched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FFBF1D-70D6-2147-B216-21EE204C9E03}">
      <dsp:nvSpPr>
        <dsp:cNvPr id="0" name=""/>
        <dsp:cNvSpPr/>
      </dsp:nvSpPr>
      <dsp:spPr>
        <a:xfrm>
          <a:off x="8581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</a:t>
          </a:r>
          <a:r>
            <a:rPr lang="en-US" sz="1400" kern="1200"/>
            <a:t>. '20</a:t>
          </a:r>
          <a:endParaRPr lang="en-US" sz="1400" kern="1200" dirty="0"/>
        </a:p>
      </dsp:txBody>
      <dsp:txXfrm>
        <a:off x="8581" y="0"/>
        <a:ext cx="579794" cy="890236"/>
      </dsp:txXfrm>
    </dsp:sp>
    <dsp:sp modelId="{700479A4-B2F9-EF4F-9B22-92582234AFB7}">
      <dsp:nvSpPr>
        <dsp:cNvPr id="0" name=""/>
        <dsp:cNvSpPr/>
      </dsp:nvSpPr>
      <dsp:spPr>
        <a:xfrm>
          <a:off x="187199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1BD4C3-1D0D-3146-8F8F-E739BA55D22A}">
      <dsp:nvSpPr>
        <dsp:cNvPr id="0" name=""/>
        <dsp:cNvSpPr/>
      </dsp:nvSpPr>
      <dsp:spPr>
        <a:xfrm>
          <a:off x="617365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...</a:t>
          </a:r>
        </a:p>
      </dsp:txBody>
      <dsp:txXfrm>
        <a:off x="617365" y="1335355"/>
        <a:ext cx="579794" cy="890236"/>
      </dsp:txXfrm>
    </dsp:sp>
    <dsp:sp modelId="{7F8F3E0B-B4B7-5A4A-BFE4-DA21686FC5C1}">
      <dsp:nvSpPr>
        <dsp:cNvPr id="0" name=""/>
        <dsp:cNvSpPr/>
      </dsp:nvSpPr>
      <dsp:spPr>
        <a:xfrm>
          <a:off x="795983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EB6CFC3-F779-414F-83F1-2E65DE004307}">
      <dsp:nvSpPr>
        <dsp:cNvPr id="0" name=""/>
        <dsp:cNvSpPr/>
      </dsp:nvSpPr>
      <dsp:spPr>
        <a:xfrm>
          <a:off x="1226150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Apr. '22</a:t>
          </a:r>
        </a:p>
      </dsp:txBody>
      <dsp:txXfrm>
        <a:off x="1226150" y="0"/>
        <a:ext cx="579794" cy="890236"/>
      </dsp:txXfrm>
    </dsp:sp>
    <dsp:sp modelId="{314CBE81-62FA-8A40-A076-2F4DA2EAC4A3}">
      <dsp:nvSpPr>
        <dsp:cNvPr id="0" name=""/>
        <dsp:cNvSpPr/>
      </dsp:nvSpPr>
      <dsp:spPr>
        <a:xfrm>
          <a:off x="1404767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F7B4847-5430-9146-8116-64AB14493567}">
      <dsp:nvSpPr>
        <dsp:cNvPr id="0" name=""/>
        <dsp:cNvSpPr/>
      </dsp:nvSpPr>
      <dsp:spPr>
        <a:xfrm>
          <a:off x="1834934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 '22</a:t>
          </a:r>
        </a:p>
      </dsp:txBody>
      <dsp:txXfrm>
        <a:off x="1834934" y="1335355"/>
        <a:ext cx="579794" cy="890236"/>
      </dsp:txXfrm>
    </dsp:sp>
    <dsp:sp modelId="{A3A4DD76-3D6A-B64E-8860-01002E724453}">
      <dsp:nvSpPr>
        <dsp:cNvPr id="0" name=""/>
        <dsp:cNvSpPr/>
      </dsp:nvSpPr>
      <dsp:spPr>
        <a:xfrm>
          <a:off x="2013552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D3DC13-8819-AD4E-9EE9-093DE36D654E}">
      <dsp:nvSpPr>
        <dsp:cNvPr id="0" name=""/>
        <dsp:cNvSpPr/>
      </dsp:nvSpPr>
      <dsp:spPr>
        <a:xfrm>
          <a:off x="2443718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Jun. '22</a:t>
          </a:r>
        </a:p>
      </dsp:txBody>
      <dsp:txXfrm>
        <a:off x="2443718" y="0"/>
        <a:ext cx="579794" cy="890236"/>
      </dsp:txXfrm>
    </dsp:sp>
    <dsp:sp modelId="{E7165EC2-FB66-1741-B4FB-51ECA8157580}">
      <dsp:nvSpPr>
        <dsp:cNvPr id="0" name=""/>
        <dsp:cNvSpPr/>
      </dsp:nvSpPr>
      <dsp:spPr>
        <a:xfrm>
          <a:off x="2622336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2D2F98-F60A-1E4D-9B76-919DD31E4430}">
      <dsp:nvSpPr>
        <dsp:cNvPr id="0" name=""/>
        <dsp:cNvSpPr/>
      </dsp:nvSpPr>
      <dsp:spPr>
        <a:xfrm>
          <a:off x="3052503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Jul. '22</a:t>
          </a:r>
        </a:p>
      </dsp:txBody>
      <dsp:txXfrm>
        <a:off x="3052503" y="1335355"/>
        <a:ext cx="579794" cy="890236"/>
      </dsp:txXfrm>
    </dsp:sp>
    <dsp:sp modelId="{46619697-CC7B-F642-A7D7-DCF7EA6378EE}">
      <dsp:nvSpPr>
        <dsp:cNvPr id="0" name=""/>
        <dsp:cNvSpPr/>
      </dsp:nvSpPr>
      <dsp:spPr>
        <a:xfrm>
          <a:off x="3231120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1B4A5E-EA1E-1647-8059-15D21D287BCD}">
      <dsp:nvSpPr>
        <dsp:cNvPr id="0" name=""/>
        <dsp:cNvSpPr/>
      </dsp:nvSpPr>
      <dsp:spPr>
        <a:xfrm>
          <a:off x="3661287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Aug. '22</a:t>
          </a:r>
        </a:p>
      </dsp:txBody>
      <dsp:txXfrm>
        <a:off x="3661287" y="0"/>
        <a:ext cx="579794" cy="890236"/>
      </dsp:txXfrm>
    </dsp:sp>
    <dsp:sp modelId="{FDF94AEE-5007-204A-B75A-9C1CF5301EC1}">
      <dsp:nvSpPr>
        <dsp:cNvPr id="0" name=""/>
        <dsp:cNvSpPr/>
      </dsp:nvSpPr>
      <dsp:spPr>
        <a:xfrm>
          <a:off x="3839905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AAD7FDB-08B7-B844-83FD-A00DD8F7797E}">
      <dsp:nvSpPr>
        <dsp:cNvPr id="0" name=""/>
        <dsp:cNvSpPr/>
      </dsp:nvSpPr>
      <dsp:spPr>
        <a:xfrm>
          <a:off x="4270071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Sep. '22</a:t>
          </a:r>
        </a:p>
      </dsp:txBody>
      <dsp:txXfrm>
        <a:off x="4270071" y="1335355"/>
        <a:ext cx="579794" cy="890236"/>
      </dsp:txXfrm>
    </dsp:sp>
    <dsp:sp modelId="{1F327DC5-AD9D-0F4E-AB2B-672963502380}">
      <dsp:nvSpPr>
        <dsp:cNvPr id="0" name=""/>
        <dsp:cNvSpPr/>
      </dsp:nvSpPr>
      <dsp:spPr>
        <a:xfrm>
          <a:off x="4448689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96B01D3-3D52-3244-A43F-B70E810F5E6B}">
      <dsp:nvSpPr>
        <dsp:cNvPr id="0" name=""/>
        <dsp:cNvSpPr/>
      </dsp:nvSpPr>
      <dsp:spPr>
        <a:xfrm>
          <a:off x="4878856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Oct. '22</a:t>
          </a:r>
        </a:p>
      </dsp:txBody>
      <dsp:txXfrm>
        <a:off x="4878856" y="0"/>
        <a:ext cx="579794" cy="890236"/>
      </dsp:txXfrm>
    </dsp:sp>
    <dsp:sp modelId="{6DA48CCB-8E79-D042-89BA-6911CE7B2E72}">
      <dsp:nvSpPr>
        <dsp:cNvPr id="0" name=""/>
        <dsp:cNvSpPr/>
      </dsp:nvSpPr>
      <dsp:spPr>
        <a:xfrm>
          <a:off x="5057473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5C999C-DE50-2A46-B3E6-FED0AAD6FC89}">
      <dsp:nvSpPr>
        <dsp:cNvPr id="0" name=""/>
        <dsp:cNvSpPr/>
      </dsp:nvSpPr>
      <dsp:spPr>
        <a:xfrm>
          <a:off x="5487640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Nov. '22</a:t>
          </a:r>
        </a:p>
      </dsp:txBody>
      <dsp:txXfrm>
        <a:off x="5487640" y="1335355"/>
        <a:ext cx="579794" cy="890236"/>
      </dsp:txXfrm>
    </dsp:sp>
    <dsp:sp modelId="{2CF3FCB1-BBFE-3F4D-B890-7F9A6EC024FD}">
      <dsp:nvSpPr>
        <dsp:cNvPr id="0" name=""/>
        <dsp:cNvSpPr/>
      </dsp:nvSpPr>
      <dsp:spPr>
        <a:xfrm>
          <a:off x="5666258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B12C34-41E5-9049-B457-3834E49D4B93}">
      <dsp:nvSpPr>
        <dsp:cNvPr id="0" name=""/>
        <dsp:cNvSpPr/>
      </dsp:nvSpPr>
      <dsp:spPr>
        <a:xfrm>
          <a:off x="6096424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Dec. '22</a:t>
          </a:r>
        </a:p>
      </dsp:txBody>
      <dsp:txXfrm>
        <a:off x="6096424" y="0"/>
        <a:ext cx="579794" cy="890236"/>
      </dsp:txXfrm>
    </dsp:sp>
    <dsp:sp modelId="{37800F57-DC2C-0841-AD14-91D9A51F8AA8}">
      <dsp:nvSpPr>
        <dsp:cNvPr id="0" name=""/>
        <dsp:cNvSpPr/>
      </dsp:nvSpPr>
      <dsp:spPr>
        <a:xfrm>
          <a:off x="6275042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958225-EA12-0A4D-8F71-4CAC08F4EBA0}">
      <dsp:nvSpPr>
        <dsp:cNvPr id="0" name=""/>
        <dsp:cNvSpPr/>
      </dsp:nvSpPr>
      <dsp:spPr>
        <a:xfrm>
          <a:off x="6705209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Jan. '23</a:t>
          </a:r>
        </a:p>
      </dsp:txBody>
      <dsp:txXfrm>
        <a:off x="6705209" y="1335355"/>
        <a:ext cx="579794" cy="890236"/>
      </dsp:txXfrm>
    </dsp:sp>
    <dsp:sp modelId="{6165AEA2-B337-5F45-AE85-2FBB10C135DB}">
      <dsp:nvSpPr>
        <dsp:cNvPr id="0" name=""/>
        <dsp:cNvSpPr/>
      </dsp:nvSpPr>
      <dsp:spPr>
        <a:xfrm>
          <a:off x="6883826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A2409EA-ADBE-3048-9E16-9CBE30C23C85}">
      <dsp:nvSpPr>
        <dsp:cNvPr id="0" name=""/>
        <dsp:cNvSpPr/>
      </dsp:nvSpPr>
      <dsp:spPr>
        <a:xfrm>
          <a:off x="7313993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Feb. '23</a:t>
          </a:r>
        </a:p>
      </dsp:txBody>
      <dsp:txXfrm>
        <a:off x="7313993" y="0"/>
        <a:ext cx="579794" cy="890236"/>
      </dsp:txXfrm>
    </dsp:sp>
    <dsp:sp modelId="{05F9A3E6-E64D-7846-8862-A1847AC42650}">
      <dsp:nvSpPr>
        <dsp:cNvPr id="0" name=""/>
        <dsp:cNvSpPr/>
      </dsp:nvSpPr>
      <dsp:spPr>
        <a:xfrm>
          <a:off x="7492611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097CAA-4F08-4746-BE86-6E1E3E96635E}">
      <dsp:nvSpPr>
        <dsp:cNvPr id="0" name=""/>
        <dsp:cNvSpPr/>
      </dsp:nvSpPr>
      <dsp:spPr>
        <a:xfrm>
          <a:off x="7922777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Mar. '23</a:t>
          </a:r>
        </a:p>
      </dsp:txBody>
      <dsp:txXfrm>
        <a:off x="7922777" y="1335355"/>
        <a:ext cx="579794" cy="890236"/>
      </dsp:txXfrm>
    </dsp:sp>
    <dsp:sp modelId="{01A23217-A119-7645-BCB5-6281BA1CE12B}">
      <dsp:nvSpPr>
        <dsp:cNvPr id="0" name=""/>
        <dsp:cNvSpPr/>
      </dsp:nvSpPr>
      <dsp:spPr>
        <a:xfrm>
          <a:off x="8101395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6D0EDC-291C-194A-9852-69B640669938}">
      <dsp:nvSpPr>
        <dsp:cNvPr id="0" name=""/>
        <dsp:cNvSpPr/>
      </dsp:nvSpPr>
      <dsp:spPr>
        <a:xfrm>
          <a:off x="8531562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Apr. '23</a:t>
          </a:r>
        </a:p>
      </dsp:txBody>
      <dsp:txXfrm>
        <a:off x="8531562" y="0"/>
        <a:ext cx="579794" cy="890236"/>
      </dsp:txXfrm>
    </dsp:sp>
    <dsp:sp modelId="{2BD7201B-CCB8-0C4A-8A8D-DD59C739DF42}">
      <dsp:nvSpPr>
        <dsp:cNvPr id="0" name=""/>
        <dsp:cNvSpPr/>
      </dsp:nvSpPr>
      <dsp:spPr>
        <a:xfrm>
          <a:off x="8710179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C09FFB-7011-2447-89D8-2BA4398ADBA8}">
      <dsp:nvSpPr>
        <dsp:cNvPr id="0" name=""/>
        <dsp:cNvSpPr/>
      </dsp:nvSpPr>
      <dsp:spPr>
        <a:xfrm>
          <a:off x="9140346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 '23</a:t>
          </a:r>
        </a:p>
      </dsp:txBody>
      <dsp:txXfrm>
        <a:off x="9140346" y="1335355"/>
        <a:ext cx="579794" cy="890236"/>
      </dsp:txXfrm>
    </dsp:sp>
    <dsp:sp modelId="{DA72566B-6B30-6E49-B404-A2010C26FCCF}">
      <dsp:nvSpPr>
        <dsp:cNvPr id="0" name=""/>
        <dsp:cNvSpPr/>
      </dsp:nvSpPr>
      <dsp:spPr>
        <a:xfrm>
          <a:off x="9318964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AEBD6B-4BB6-6F40-829A-C55FC52680A7}">
      <dsp:nvSpPr>
        <dsp:cNvPr id="0" name=""/>
        <dsp:cNvSpPr/>
      </dsp:nvSpPr>
      <dsp:spPr>
        <a:xfrm>
          <a:off x="9749130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Jun. '23</a:t>
          </a:r>
        </a:p>
      </dsp:txBody>
      <dsp:txXfrm>
        <a:off x="9749130" y="0"/>
        <a:ext cx="579794" cy="890236"/>
      </dsp:txXfrm>
    </dsp:sp>
    <dsp:sp modelId="{059F80DD-9D55-6E4A-8615-10A2A7C84C2F}">
      <dsp:nvSpPr>
        <dsp:cNvPr id="0" name=""/>
        <dsp:cNvSpPr/>
      </dsp:nvSpPr>
      <dsp:spPr>
        <a:xfrm>
          <a:off x="9927748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025C9B-761D-A842-9987-9593DAE10C87}">
      <dsp:nvSpPr>
        <dsp:cNvPr id="0" name=""/>
        <dsp:cNvSpPr/>
      </dsp:nvSpPr>
      <dsp:spPr>
        <a:xfrm>
          <a:off x="10357915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Jul. '23</a:t>
          </a:r>
        </a:p>
      </dsp:txBody>
      <dsp:txXfrm>
        <a:off x="10357915" y="1335355"/>
        <a:ext cx="579794" cy="890236"/>
      </dsp:txXfrm>
    </dsp:sp>
    <dsp:sp modelId="{22237958-5925-794B-8D48-7E1851994FA5}">
      <dsp:nvSpPr>
        <dsp:cNvPr id="0" name=""/>
        <dsp:cNvSpPr/>
      </dsp:nvSpPr>
      <dsp:spPr>
        <a:xfrm>
          <a:off x="10536532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3E8B6ED-CF7D-C444-A3EB-2F20974B4CF3}">
      <dsp:nvSpPr>
        <dsp:cNvPr id="0" name=""/>
        <dsp:cNvSpPr/>
      </dsp:nvSpPr>
      <dsp:spPr>
        <a:xfrm>
          <a:off x="10966699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Aug. '23</a:t>
          </a:r>
        </a:p>
      </dsp:txBody>
      <dsp:txXfrm>
        <a:off x="10966699" y="0"/>
        <a:ext cx="579794" cy="890236"/>
      </dsp:txXfrm>
    </dsp:sp>
    <dsp:sp modelId="{6C271A30-945E-1A43-A314-E324D611F6C7}">
      <dsp:nvSpPr>
        <dsp:cNvPr id="0" name=""/>
        <dsp:cNvSpPr/>
      </dsp:nvSpPr>
      <dsp:spPr>
        <a:xfrm>
          <a:off x="11145317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A4D7EF-AB74-D24D-BC77-844F4E6905A6}">
      <dsp:nvSpPr>
        <dsp:cNvPr id="0" name=""/>
        <dsp:cNvSpPr/>
      </dsp:nvSpPr>
      <dsp:spPr>
        <a:xfrm>
          <a:off x="11575483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Sep. '23</a:t>
          </a:r>
        </a:p>
      </dsp:txBody>
      <dsp:txXfrm>
        <a:off x="11575483" y="1335355"/>
        <a:ext cx="579794" cy="890236"/>
      </dsp:txXfrm>
    </dsp:sp>
    <dsp:sp modelId="{DABF441F-97FF-0B4C-A496-2F14B8F812CB}">
      <dsp:nvSpPr>
        <dsp:cNvPr id="0" name=""/>
        <dsp:cNvSpPr/>
      </dsp:nvSpPr>
      <dsp:spPr>
        <a:xfrm>
          <a:off x="11754101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8963521-FF32-ED4C-8C18-7D24200B51C1}">
      <dsp:nvSpPr>
        <dsp:cNvPr id="0" name=""/>
        <dsp:cNvSpPr/>
      </dsp:nvSpPr>
      <dsp:spPr>
        <a:xfrm>
          <a:off x="12184268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Oct. '23</a:t>
          </a:r>
        </a:p>
      </dsp:txBody>
      <dsp:txXfrm>
        <a:off x="12184268" y="0"/>
        <a:ext cx="579794" cy="890236"/>
      </dsp:txXfrm>
    </dsp:sp>
    <dsp:sp modelId="{12D8E87D-0011-AE46-BC69-23FE0230B87B}">
      <dsp:nvSpPr>
        <dsp:cNvPr id="0" name=""/>
        <dsp:cNvSpPr/>
      </dsp:nvSpPr>
      <dsp:spPr>
        <a:xfrm>
          <a:off x="12362885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280A67A-FD23-2845-BDCE-D0121A4F527E}">
      <dsp:nvSpPr>
        <dsp:cNvPr id="0" name=""/>
        <dsp:cNvSpPr/>
      </dsp:nvSpPr>
      <dsp:spPr>
        <a:xfrm>
          <a:off x="12793052" y="1335355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Nov. '23</a:t>
          </a:r>
        </a:p>
      </dsp:txBody>
      <dsp:txXfrm>
        <a:off x="12793052" y="1335355"/>
        <a:ext cx="579794" cy="890236"/>
      </dsp:txXfrm>
    </dsp:sp>
    <dsp:sp modelId="{C55BE0FE-A9C9-5A49-BBC3-6103E4EB0B2B}">
      <dsp:nvSpPr>
        <dsp:cNvPr id="0" name=""/>
        <dsp:cNvSpPr/>
      </dsp:nvSpPr>
      <dsp:spPr>
        <a:xfrm>
          <a:off x="12971670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71BA98F-3776-B54B-A42A-6F39B39DCDB0}">
      <dsp:nvSpPr>
        <dsp:cNvPr id="0" name=""/>
        <dsp:cNvSpPr/>
      </dsp:nvSpPr>
      <dsp:spPr>
        <a:xfrm>
          <a:off x="13401836" y="0"/>
          <a:ext cx="579794" cy="890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Dec. '23</a:t>
          </a:r>
        </a:p>
      </dsp:txBody>
      <dsp:txXfrm>
        <a:off x="13401836" y="0"/>
        <a:ext cx="579794" cy="890236"/>
      </dsp:txXfrm>
    </dsp:sp>
    <dsp:sp modelId="{32933B86-734F-8B4B-8F34-D771E6903560}">
      <dsp:nvSpPr>
        <dsp:cNvPr id="0" name=""/>
        <dsp:cNvSpPr/>
      </dsp:nvSpPr>
      <dsp:spPr>
        <a:xfrm>
          <a:off x="13580454" y="1001516"/>
          <a:ext cx="222559" cy="2225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93EB94-21B5-24CE-4A49-530C27DE70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9"/>
            <a:ext cx="9310264" cy="2179083"/>
          </a:xfrm>
          <a:prstGeom prst="rect">
            <a:avLst/>
          </a:prstGeom>
        </p:spPr>
        <p:txBody>
          <a:bodyPr vert="horz" lIns="370817" tIns="185412" rIns="370817" bIns="185412" rtlCol="0"/>
          <a:lstStyle>
            <a:lvl1pPr algn="l" eaLnBrk="1" hangingPunct="1">
              <a:defRPr sz="51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BBD00-0FBE-3267-E059-2B41B04246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2169990" y="9"/>
            <a:ext cx="9310264" cy="2179083"/>
          </a:xfrm>
          <a:prstGeom prst="rect">
            <a:avLst/>
          </a:prstGeom>
        </p:spPr>
        <p:txBody>
          <a:bodyPr vert="horz" lIns="370817" tIns="185412" rIns="370817" bIns="185412" rtlCol="0"/>
          <a:lstStyle>
            <a:lvl1pPr algn="r" eaLnBrk="1" hangingPunct="1">
              <a:defRPr sz="51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3FD42D3-6A68-714A-BDC8-D7A74D8A0A84}" type="datetimeFigureOut">
              <a:rPr lang="en-US"/>
              <a:pPr>
                <a:defRPr/>
              </a:pPr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97ED-B4FB-88DC-3AA0-F4335F8BEF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41251749"/>
            <a:ext cx="9310264" cy="2179078"/>
          </a:xfrm>
          <a:prstGeom prst="rect">
            <a:avLst/>
          </a:prstGeom>
        </p:spPr>
        <p:txBody>
          <a:bodyPr vert="horz" lIns="370817" tIns="185412" rIns="370817" bIns="185412" rtlCol="0" anchor="b"/>
          <a:lstStyle>
            <a:lvl1pPr algn="l" eaLnBrk="1" hangingPunct="1">
              <a:defRPr sz="51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766D6-6A2A-5276-FBE6-4D25BDCC1F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2169990" y="41251749"/>
            <a:ext cx="9310264" cy="2179078"/>
          </a:xfrm>
          <a:prstGeom prst="rect">
            <a:avLst/>
          </a:prstGeom>
        </p:spPr>
        <p:txBody>
          <a:bodyPr vert="horz" wrap="square" lIns="370817" tIns="185412" rIns="370817" bIns="1854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5100"/>
            </a:lvl1pPr>
          </a:lstStyle>
          <a:p>
            <a:pPr>
              <a:defRPr/>
            </a:pPr>
            <a:fld id="{46EFB752-513D-514C-9176-6C2EC3BE49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36FADC-7D15-6B17-4FC8-956C36104A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9310264" cy="2171542"/>
          </a:xfrm>
          <a:prstGeom prst="rect">
            <a:avLst/>
          </a:prstGeom>
        </p:spPr>
        <p:txBody>
          <a:bodyPr vert="horz" lIns="370817" tIns="185412" rIns="370817" bIns="185412" rtlCol="0"/>
          <a:lstStyle>
            <a:lvl1pPr algn="l" defTabSz="8899567" eaLnBrk="1" fontAlgn="auto" hangingPunct="1">
              <a:spcBef>
                <a:spcPts val="0"/>
              </a:spcBef>
              <a:spcAft>
                <a:spcPts val="0"/>
              </a:spcAft>
              <a:defRPr sz="5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5320F-003E-8F95-8E27-DC8BC7C0081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12169990" y="0"/>
            <a:ext cx="9310264" cy="2171542"/>
          </a:xfrm>
          <a:prstGeom prst="rect">
            <a:avLst/>
          </a:prstGeom>
        </p:spPr>
        <p:txBody>
          <a:bodyPr vert="horz" wrap="square" lIns="370817" tIns="185412" rIns="370817" bIns="1854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1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5B1E9E9E-FCB8-C44E-81DB-B354D4281889}" type="datetimeFigureOut">
              <a:rPr lang="en-US" altLang="x-none"/>
              <a:pPr>
                <a:defRPr/>
              </a:pPr>
              <a:t>1/14/2025</a:t>
            </a:fld>
            <a:endParaRPr lang="en-US" altLang="x-non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7834561-DA51-CD23-DC9E-1A5A745628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5545138" y="3260725"/>
            <a:ext cx="32575501" cy="1628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70817" tIns="185412" rIns="370817" bIns="18541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E178A5-CAAD-656C-26DF-7B33DE0C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48524" y="20629644"/>
            <a:ext cx="17188180" cy="19543872"/>
          </a:xfrm>
          <a:prstGeom prst="rect">
            <a:avLst/>
          </a:prstGeom>
        </p:spPr>
        <p:txBody>
          <a:bodyPr vert="horz" lIns="370817" tIns="185412" rIns="370817" bIns="18541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51006-89AB-7646-198A-BE0D1FF0E4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41251747"/>
            <a:ext cx="9310264" cy="2171542"/>
          </a:xfrm>
          <a:prstGeom prst="rect">
            <a:avLst/>
          </a:prstGeom>
        </p:spPr>
        <p:txBody>
          <a:bodyPr vert="horz" lIns="370817" tIns="185412" rIns="370817" bIns="185412" rtlCol="0" anchor="b"/>
          <a:lstStyle>
            <a:lvl1pPr algn="l" defTabSz="8899567" eaLnBrk="1" fontAlgn="auto" hangingPunct="1">
              <a:spcBef>
                <a:spcPts val="0"/>
              </a:spcBef>
              <a:spcAft>
                <a:spcPts val="0"/>
              </a:spcAft>
              <a:defRPr sz="5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23DCF-07FE-14EC-A1E1-22C5EC88F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2169990" y="41251747"/>
            <a:ext cx="9310264" cy="2171542"/>
          </a:xfrm>
          <a:prstGeom prst="rect">
            <a:avLst/>
          </a:prstGeom>
        </p:spPr>
        <p:txBody>
          <a:bodyPr vert="horz" wrap="square" lIns="370817" tIns="185412" rIns="370817" bIns="1854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51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184FFF-FD43-F144-993C-E1DC2BF7D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4DD8DF2-46FC-92B3-90C7-77A5C444B8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75" y="0"/>
            <a:ext cx="4437538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2BA41D1-37F4-4A72-A5A0-072E1073B7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38975"/>
            <a:ext cx="43891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1652CC3-EDAA-128D-A08C-0543EE248C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0176067"/>
            <a:ext cx="9640888" cy="143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85308" y="237438"/>
            <a:ext cx="40173992" cy="2174237"/>
          </a:xfrm>
        </p:spPr>
        <p:txBody>
          <a:bodyPr lIns="0" tIns="0" rIns="0" bIns="0" anchor="t">
            <a:normAutofit/>
          </a:bodyPr>
          <a:lstStyle>
            <a:lvl1pPr algn="l">
              <a:defRPr lang="en-US" sz="8667" b="1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0"/>
          </p:nvPr>
        </p:nvSpPr>
        <p:spPr>
          <a:xfrm>
            <a:off x="1788307" y="1794532"/>
            <a:ext cx="40170993" cy="156421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4800" b="0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1"/>
          </p:nvPr>
        </p:nvSpPr>
        <p:spPr>
          <a:xfrm>
            <a:off x="22791896" y="20096943"/>
            <a:ext cx="19236052" cy="17637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2400" b="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1794672" y="3976198"/>
            <a:ext cx="19385280" cy="14834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5"/>
          </p:nvPr>
        </p:nvSpPr>
        <p:spPr>
          <a:xfrm>
            <a:off x="22574020" y="3986262"/>
            <a:ext cx="19385280" cy="14834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6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6F2D3E7-CA56-84A5-3720-2EA9F9A53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891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148BDEE7-FEA2-CB52-E3C9-6BFA8ECD42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38975"/>
            <a:ext cx="43891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A4FED32-7CEF-5B09-55E1-2897BA7E3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4" y="20176067"/>
            <a:ext cx="9640887" cy="143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10716" y="237438"/>
            <a:ext cx="40826148" cy="2174237"/>
          </a:xfrm>
        </p:spPr>
        <p:txBody>
          <a:bodyPr lIns="0" tIns="0" rIns="0" bIns="0" anchor="t">
            <a:normAutofit/>
          </a:bodyPr>
          <a:lstStyle>
            <a:lvl1pPr algn="l">
              <a:defRPr lang="en-US" sz="8667" b="1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0"/>
          </p:nvPr>
        </p:nvSpPr>
        <p:spPr>
          <a:xfrm>
            <a:off x="1513715" y="1794533"/>
            <a:ext cx="40823149" cy="12534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4800" b="0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1"/>
          </p:nvPr>
        </p:nvSpPr>
        <p:spPr>
          <a:xfrm>
            <a:off x="21692464" y="20096943"/>
            <a:ext cx="20644400" cy="15121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2400" b="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4"/>
          </p:nvPr>
        </p:nvSpPr>
        <p:spPr>
          <a:xfrm>
            <a:off x="1510717" y="3956068"/>
            <a:ext cx="12943849" cy="148399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half" idx="15"/>
          </p:nvPr>
        </p:nvSpPr>
        <p:spPr>
          <a:xfrm>
            <a:off x="15529819" y="3989016"/>
            <a:ext cx="12943849" cy="148069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6"/>
          </p:nvPr>
        </p:nvSpPr>
        <p:spPr>
          <a:xfrm>
            <a:off x="29393016" y="3953313"/>
            <a:ext cx="12943849" cy="148426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9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A844321-2643-5FAD-DA40-387B848531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3891200" cy="301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EA5140E-0433-1783-3BAC-33D8E51AD5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738976"/>
            <a:ext cx="43891200" cy="227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4B0C3EF-9832-4D6E-6BA1-EA601A758F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0176067"/>
            <a:ext cx="9640888" cy="143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ontent Placeholder 2"/>
          <p:cNvSpPr>
            <a:spLocks noGrp="1"/>
          </p:cNvSpPr>
          <p:nvPr>
            <p:ph sz="half" idx="14"/>
          </p:nvPr>
        </p:nvSpPr>
        <p:spPr>
          <a:xfrm>
            <a:off x="1369059" y="3973031"/>
            <a:ext cx="9177619" cy="1502616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8"/>
          </p:nvPr>
        </p:nvSpPr>
        <p:spPr>
          <a:xfrm>
            <a:off x="22699071" y="20096943"/>
            <a:ext cx="19787457" cy="15121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2400" b="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304772" y="237438"/>
            <a:ext cx="41124349" cy="2174237"/>
          </a:xfrm>
        </p:spPr>
        <p:txBody>
          <a:bodyPr lIns="0" tIns="0" rIns="0" bIns="0" anchor="t">
            <a:normAutofit/>
          </a:bodyPr>
          <a:lstStyle>
            <a:lvl1pPr algn="l">
              <a:defRPr lang="en-US" sz="8667" b="1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0"/>
          </p:nvPr>
        </p:nvSpPr>
        <p:spPr>
          <a:xfrm>
            <a:off x="1307771" y="1794533"/>
            <a:ext cx="41178757" cy="12534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4800" b="0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2"/>
          </p:nvPr>
        </p:nvSpPr>
        <p:spPr>
          <a:xfrm>
            <a:off x="12024461" y="4005979"/>
            <a:ext cx="9177619" cy="14993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sz="half" idx="23"/>
          </p:nvPr>
        </p:nvSpPr>
        <p:spPr>
          <a:xfrm>
            <a:off x="22699072" y="4005979"/>
            <a:ext cx="9177619" cy="14993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24"/>
          </p:nvPr>
        </p:nvSpPr>
        <p:spPr>
          <a:xfrm>
            <a:off x="33251503" y="4016043"/>
            <a:ext cx="9177619" cy="1498315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3867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3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4815" indent="-121926">
              <a:spcBef>
                <a:spcPts val="0"/>
              </a:spcBef>
              <a:defRPr lang="en-US" sz="2933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70594" indent="-274334">
              <a:spcBef>
                <a:spcPts val="0"/>
              </a:spcBef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3483" indent="-243852">
              <a:spcBef>
                <a:spcPts val="0"/>
              </a:spcBef>
              <a:defRPr lang="en-US" sz="2667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5734"/>
            </a:lvl6pPr>
            <a:lvl7pPr>
              <a:defRPr sz="5734"/>
            </a:lvl7pPr>
            <a:lvl8pPr>
              <a:defRPr sz="5734"/>
            </a:lvl8pPr>
            <a:lvl9pPr>
              <a:defRPr sz="5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169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12" userDrawn="1">
          <p15:clr>
            <a:srgbClr val="FBAE40"/>
          </p15:clr>
        </p15:guide>
        <p15:guide id="2" pos="1382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285ADD4-4E43-72E8-480D-645A9EC07DD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93925" y="878417"/>
            <a:ext cx="39503350" cy="199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Choose  2, 3, or 4 column master </a:t>
            </a:r>
            <a:br>
              <a:rPr lang="en-US" altLang="en-US"/>
            </a:br>
            <a:r>
              <a:rPr lang="en-US" altLang="en-US"/>
              <a:t>from “Slide Master” list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txStyles>
    <p:titleStyle>
      <a:lvl1pPr algn="ctr" defTabSz="1462690" rtl="0" eaLnBrk="0" fontAlgn="base" hangingPunct="0">
        <a:spcBef>
          <a:spcPct val="0"/>
        </a:spcBef>
        <a:spcAft>
          <a:spcPct val="0"/>
        </a:spcAft>
        <a:defRPr sz="11734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462690" rtl="0" eaLnBrk="0" fontAlgn="base" hangingPunct="0">
        <a:spcBef>
          <a:spcPct val="0"/>
        </a:spcBef>
        <a:spcAft>
          <a:spcPct val="0"/>
        </a:spcAft>
        <a:defRPr sz="11734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1462690" rtl="0" eaLnBrk="0" fontAlgn="base" hangingPunct="0">
        <a:spcBef>
          <a:spcPct val="0"/>
        </a:spcBef>
        <a:spcAft>
          <a:spcPct val="0"/>
        </a:spcAft>
        <a:defRPr sz="11734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1462690" rtl="0" eaLnBrk="0" fontAlgn="base" hangingPunct="0">
        <a:spcBef>
          <a:spcPct val="0"/>
        </a:spcBef>
        <a:spcAft>
          <a:spcPct val="0"/>
        </a:spcAft>
        <a:defRPr sz="11734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1462690" rtl="0" eaLnBrk="0" fontAlgn="base" hangingPunct="0">
        <a:spcBef>
          <a:spcPct val="0"/>
        </a:spcBef>
        <a:spcAft>
          <a:spcPct val="0"/>
        </a:spcAft>
        <a:defRPr sz="11734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304815" algn="ctr" defTabSz="1462690" rtl="0" fontAlgn="base">
        <a:spcBef>
          <a:spcPct val="0"/>
        </a:spcBef>
        <a:spcAft>
          <a:spcPct val="0"/>
        </a:spcAft>
        <a:defRPr sz="14067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609630" algn="ctr" defTabSz="1462690" rtl="0" fontAlgn="base">
        <a:spcBef>
          <a:spcPct val="0"/>
        </a:spcBef>
        <a:spcAft>
          <a:spcPct val="0"/>
        </a:spcAft>
        <a:defRPr sz="14067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914446" algn="ctr" defTabSz="1462690" rtl="0" fontAlgn="base">
        <a:spcBef>
          <a:spcPct val="0"/>
        </a:spcBef>
        <a:spcAft>
          <a:spcPct val="0"/>
        </a:spcAft>
        <a:defRPr sz="14067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219261" algn="ctr" defTabSz="1462690" rtl="0" fontAlgn="base">
        <a:spcBef>
          <a:spcPct val="0"/>
        </a:spcBef>
        <a:spcAft>
          <a:spcPct val="0"/>
        </a:spcAft>
        <a:defRPr sz="14067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096488" indent="-1096488" algn="l" defTabSz="146269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267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377136" indent="-914446" algn="l" defTabSz="146269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934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657783" indent="-731345" algn="l" defTabSz="146269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66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120473" indent="-731345" algn="l" defTabSz="146269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4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583162" indent="-731345" algn="l" defTabSz="146269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047122" indent="-731557" algn="l" defTabSz="1463113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510235" indent="-731557" algn="l" defTabSz="1463113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3349" indent="-731557" algn="l" defTabSz="1463113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436462" indent="-731557" algn="l" defTabSz="1463113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1pPr>
      <a:lvl2pPr marL="1463113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2pPr>
      <a:lvl3pPr marL="2926226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3pPr>
      <a:lvl4pPr marL="4389339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4pPr>
      <a:lvl5pPr marL="5852453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5pPr>
      <a:lvl6pPr marL="7315566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6pPr>
      <a:lvl7pPr marL="8778679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7pPr>
      <a:lvl8pPr marL="10241792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8pPr>
      <a:lvl9pPr marL="11704905" algn="l" defTabSz="1463113" rtl="0" eaLnBrk="1" latinLnBrk="0" hangingPunct="1">
        <a:defRPr sz="57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diagramQuickStyle" Target="../diagrams/quickStyle2.xml"/><Relationship Id="rId18" Type="http://schemas.openxmlformats.org/officeDocument/2006/relationships/diagramLayout" Target="../diagrams/layout3.xml"/><Relationship Id="rId26" Type="http://schemas.openxmlformats.org/officeDocument/2006/relationships/diagramColors" Target="../diagrams/colors4.xml"/><Relationship Id="rId39" Type="http://schemas.openxmlformats.org/officeDocument/2006/relationships/image" Target="../media/image41.png"/><Relationship Id="rId21" Type="http://schemas.microsoft.com/office/2007/relationships/diagramDrawing" Target="../diagrams/drawing3.xml"/><Relationship Id="rId34" Type="http://schemas.openxmlformats.org/officeDocument/2006/relationships/image" Target="../media/image36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Data" Target="../diagrams/data3.xml"/><Relationship Id="rId25" Type="http://schemas.openxmlformats.org/officeDocument/2006/relationships/diagramQuickStyle" Target="../diagrams/quickStyle4.xml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2" Type="http://schemas.openxmlformats.org/officeDocument/2006/relationships/image" Target="../media/image4.png"/><Relationship Id="rId16" Type="http://schemas.openxmlformats.org/officeDocument/2006/relationships/image" Target="../media/image8.png"/><Relationship Id="rId20" Type="http://schemas.openxmlformats.org/officeDocument/2006/relationships/diagramColors" Target="../diagrams/colors3.xml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24" Type="http://schemas.openxmlformats.org/officeDocument/2006/relationships/diagramLayout" Target="../diagrams/layout4.xml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2.png"/><Relationship Id="rId5" Type="http://schemas.openxmlformats.org/officeDocument/2006/relationships/image" Target="../media/image7.svg"/><Relationship Id="rId15" Type="http://schemas.microsoft.com/office/2007/relationships/diagramDrawing" Target="../diagrams/drawing2.xml"/><Relationship Id="rId23" Type="http://schemas.openxmlformats.org/officeDocument/2006/relationships/diagramData" Target="../diagrams/data4.xml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microsoft.com/office/2007/relationships/diagramDrawing" Target="../diagrams/drawing1.xml"/><Relationship Id="rId19" Type="http://schemas.openxmlformats.org/officeDocument/2006/relationships/diagramQuickStyle" Target="../diagrams/quickStyle3.xml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Relationship Id="rId22" Type="http://schemas.openxmlformats.org/officeDocument/2006/relationships/image" Target="../media/image23.png"/><Relationship Id="rId27" Type="http://schemas.microsoft.com/office/2007/relationships/diagramDrawing" Target="../diagrams/drawing4.xml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18634-FAD9-4ED3-BBBF-A7E2EB192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0" name="Title 1">
            <a:extLst>
              <a:ext uri="{FF2B5EF4-FFF2-40B4-BE49-F238E27FC236}">
                <a16:creationId xmlns:a16="http://schemas.microsoft.com/office/drawing/2014/main" id="{42766790-BD4D-3F03-BB4E-B2A34E9B700A}"/>
              </a:ext>
            </a:extLst>
          </p:cNvPr>
          <p:cNvSpPr txBox="1">
            <a:spLocks/>
          </p:cNvSpPr>
          <p:nvPr/>
        </p:nvSpPr>
        <p:spPr bwMode="auto">
          <a:xfrm>
            <a:off x="4204875" y="263583"/>
            <a:ext cx="19298886" cy="295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</a:pPr>
            <a:r>
              <a:rPr lang="en-US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Strategies for Heavy Rail Ridership Forecasting </a:t>
            </a:r>
            <a:br>
              <a:rPr lang="en-US" altLang="en-US" sz="6000" b="1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altLang="en-US" sz="6000" b="1">
                <a:solidFill>
                  <a:schemeClr val="bg1"/>
                </a:solidFill>
                <a:cs typeface="Arial" panose="020B0604020202020204" pitchFamily="34" charset="0"/>
              </a:rPr>
              <a:t>Using </a:t>
            </a:r>
            <a:r>
              <a:rPr lang="en-US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Statistical, Machine Learning, and </a:t>
            </a:r>
            <a:br>
              <a:rPr lang="en-US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Ensemble Time Series Methods</a:t>
            </a:r>
          </a:p>
          <a:p>
            <a:pPr algn="ctr">
              <a:lnSpc>
                <a:spcPct val="90000"/>
              </a:lnSpc>
            </a:pPr>
            <a:endParaRPr lang="en-US" altLang="en-US" sz="6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7" name="Graphic 16" descr="Train with solid fill">
            <a:extLst>
              <a:ext uri="{FF2B5EF4-FFF2-40B4-BE49-F238E27FC236}">
                <a16:creationId xmlns:a16="http://schemas.microsoft.com/office/drawing/2014/main" id="{F915D21F-ABED-6BDC-F46B-A53E883CD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216" y="232052"/>
            <a:ext cx="2438400" cy="2438400"/>
          </a:xfrm>
          <a:prstGeom prst="rect">
            <a:avLst/>
          </a:prstGeom>
        </p:spPr>
      </p:pic>
      <p:pic>
        <p:nvPicPr>
          <p:cNvPr id="34" name="Graphic 33" descr="Scatterplot with solid fill">
            <a:extLst>
              <a:ext uri="{FF2B5EF4-FFF2-40B4-BE49-F238E27FC236}">
                <a16:creationId xmlns:a16="http://schemas.microsoft.com/office/drawing/2014/main" id="{5DE3B317-6B74-3C4F-FF47-661AF7265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478991" y="334042"/>
            <a:ext cx="2438400" cy="2438400"/>
          </a:xfrm>
          <a:prstGeom prst="rect">
            <a:avLst/>
          </a:prstGeom>
        </p:spPr>
      </p:pic>
      <p:sp>
        <p:nvSpPr>
          <p:cNvPr id="45" name="Content Placeholder 1">
            <a:extLst>
              <a:ext uri="{FF2B5EF4-FFF2-40B4-BE49-F238E27FC236}">
                <a16:creationId xmlns:a16="http://schemas.microsoft.com/office/drawing/2014/main" id="{385CB99C-4378-5C5A-6D85-E704290F3810}"/>
              </a:ext>
            </a:extLst>
          </p:cNvPr>
          <p:cNvSpPr txBox="1">
            <a:spLocks/>
          </p:cNvSpPr>
          <p:nvPr/>
        </p:nvSpPr>
        <p:spPr>
          <a:xfrm>
            <a:off x="797337" y="3387035"/>
            <a:ext cx="6815076" cy="390417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93925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33"/>
              </a:spcAft>
              <a:defRPr/>
            </a:pPr>
            <a:r>
              <a:rPr lang="en-US" sz="3867" dirty="0"/>
              <a:t>Introduction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Transit agencies need forecasting to plan their budgets, prioritize investments, and plan service.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most commonly-used forecasting methods tend to be time-consuming to set up and require extensive calibration.</a:t>
            </a:r>
          </a:p>
          <a:p>
            <a:pPr marL="381019" indent="-381019">
              <a:spcAft>
                <a:spcPts val="77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 series methods are relatively cheap and simple but are not commonly used in practice in the transit industry.</a:t>
            </a:r>
            <a:endParaRPr lang="en-US" sz="2667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0064460-C030-1AC2-DA7F-BC997FECEA8D}"/>
              </a:ext>
            </a:extLst>
          </p:cNvPr>
          <p:cNvGrpSpPr/>
          <p:nvPr/>
        </p:nvGrpSpPr>
        <p:grpSpPr>
          <a:xfrm>
            <a:off x="8636510" y="7758358"/>
            <a:ext cx="16569851" cy="3478815"/>
            <a:chOff x="10164764" y="11077743"/>
            <a:chExt cx="23459254" cy="5567936"/>
          </a:xfrm>
        </p:grpSpPr>
        <p:sp>
          <p:nvSpPr>
            <p:cNvPr id="61" name="Content Placeholder 5">
              <a:extLst>
                <a:ext uri="{FF2B5EF4-FFF2-40B4-BE49-F238E27FC236}">
                  <a16:creationId xmlns:a16="http://schemas.microsoft.com/office/drawing/2014/main" id="{4FC03C03-E3A8-D9A3-5612-0AD6A0F31AA6}"/>
                </a:ext>
              </a:extLst>
            </p:cNvPr>
            <p:cNvSpPr txBox="1">
              <a:spLocks/>
            </p:cNvSpPr>
            <p:nvPr/>
          </p:nvSpPr>
          <p:spPr>
            <a:xfrm>
              <a:off x="10267183" y="11077743"/>
              <a:ext cx="7229986" cy="820648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2193925" rtl="0" eaLnBrk="0" fontAlgn="base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5800" b="1" kern="1200" dirty="0" smtClean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48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57200" indent="-1828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lang="en-US" sz="4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05840" indent="-4114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lang="en-US" sz="42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280160" indent="-36576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lang="en-US" sz="40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07008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920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76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67"/>
                </a:spcAft>
                <a:defRPr/>
              </a:pPr>
              <a:r>
                <a:rPr lang="en-US" sz="3867" dirty="0"/>
                <a:t>Periods of Analysis</a:t>
              </a:r>
              <a:endParaRPr lang="en-US" sz="2667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3C4DEB8-5E2A-8961-E0D6-5D5963C5EA34}"/>
                </a:ext>
              </a:extLst>
            </p:cNvPr>
            <p:cNvGrpSpPr/>
            <p:nvPr/>
          </p:nvGrpSpPr>
          <p:grpSpPr>
            <a:xfrm>
              <a:off x="10164764" y="11396524"/>
              <a:ext cx="23459254" cy="5249155"/>
              <a:chOff x="10164764" y="11396524"/>
              <a:chExt cx="23459254" cy="5249155"/>
            </a:xfrm>
          </p:grpSpPr>
          <p:graphicFrame>
            <p:nvGraphicFramePr>
              <p:cNvPr id="60" name="Diagram 59">
                <a:extLst>
                  <a:ext uri="{FF2B5EF4-FFF2-40B4-BE49-F238E27FC236}">
                    <a16:creationId xmlns:a16="http://schemas.microsoft.com/office/drawing/2014/main" id="{8EF99AB9-DF54-21AE-30CB-808ECAB1D6BC}"/>
                  </a:ext>
                </a:extLst>
              </p:cNvPr>
              <p:cNvGraphicFramePr/>
              <p:nvPr/>
            </p:nvGraphicFramePr>
            <p:xfrm>
              <a:off x="10164764" y="11396524"/>
              <a:ext cx="23459254" cy="524915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6" r:lo="rId7" r:qs="rId8" r:cs="rId9"/>
              </a:graphicData>
            </a:graphic>
          </p:graphicFrame>
          <p:sp>
            <p:nvSpPr>
              <p:cNvPr id="62" name="Left Brace 61">
                <a:extLst>
                  <a:ext uri="{FF2B5EF4-FFF2-40B4-BE49-F238E27FC236}">
                    <a16:creationId xmlns:a16="http://schemas.microsoft.com/office/drawing/2014/main" id="{01FE6A1B-5102-7B51-9A0D-C32213DCEC33}"/>
                  </a:ext>
                </a:extLst>
              </p:cNvPr>
              <p:cNvSpPr/>
              <p:nvPr/>
            </p:nvSpPr>
            <p:spPr>
              <a:xfrm rot="5400000">
                <a:off x="18961833" y="4071862"/>
                <a:ext cx="594360" cy="17307157"/>
              </a:xfrm>
              <a:prstGeom prst="leftBrace">
                <a:avLst>
                  <a:gd name="adj1" fmla="val 8333"/>
                  <a:gd name="adj2" fmla="val 49638"/>
                </a:avLst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734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3" name="Left Brace 62">
                <a:extLst>
                  <a:ext uri="{FF2B5EF4-FFF2-40B4-BE49-F238E27FC236}">
                    <a16:creationId xmlns:a16="http://schemas.microsoft.com/office/drawing/2014/main" id="{2F179CF4-8C24-1586-1EE9-9287DABC1E35}"/>
                  </a:ext>
                </a:extLst>
              </p:cNvPr>
              <p:cNvSpPr/>
              <p:nvPr/>
            </p:nvSpPr>
            <p:spPr>
              <a:xfrm rot="5400000">
                <a:off x="29094246" y="11285219"/>
                <a:ext cx="594360" cy="2873829"/>
              </a:xfrm>
              <a:prstGeom prst="leftBrace">
                <a:avLst>
                  <a:gd name="adj1" fmla="val 8333"/>
                  <a:gd name="adj2" fmla="val 49638"/>
                </a:avLst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734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168" name="Left Brace 7167">
                <a:extLst>
                  <a:ext uri="{FF2B5EF4-FFF2-40B4-BE49-F238E27FC236}">
                    <a16:creationId xmlns:a16="http://schemas.microsoft.com/office/drawing/2014/main" id="{BD570DAB-0188-A3C8-DDB1-E6A645C45804}"/>
                  </a:ext>
                </a:extLst>
              </p:cNvPr>
              <p:cNvSpPr/>
              <p:nvPr/>
            </p:nvSpPr>
            <p:spPr>
              <a:xfrm rot="16200000">
                <a:off x="20424545" y="5160409"/>
                <a:ext cx="590171" cy="20217426"/>
              </a:xfrm>
              <a:prstGeom prst="leftBrace">
                <a:avLst>
                  <a:gd name="adj1" fmla="val 8333"/>
                  <a:gd name="adj2" fmla="val 49638"/>
                </a:avLst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734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170" name="Content Placeholder 5">
                <a:extLst>
                  <a:ext uri="{FF2B5EF4-FFF2-40B4-BE49-F238E27FC236}">
                    <a16:creationId xmlns:a16="http://schemas.microsoft.com/office/drawing/2014/main" id="{3BCE746F-F1D4-EB39-49A8-DF7B6FFD77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22533" y="11855372"/>
                <a:ext cx="3411522" cy="590171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0" indent="0" algn="l" defTabSz="2193925" rtl="0" eaLnBrk="0" fontAlgn="base" hangingPunct="0">
                  <a:lnSpc>
                    <a:spcPct val="9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5800" b="1" kern="1200" dirty="0" smtClean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48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457200" indent="-1828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lang="en-US" sz="4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4114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lang="en-US" sz="42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36576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lang="en-US" sz="4000" b="1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7008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26464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45920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65376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67"/>
                  </a:spcAft>
                  <a:defRPr/>
                </a:pPr>
                <a:r>
                  <a:rPr lang="en-US" sz="22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1) Pre-COVID</a:t>
                </a:r>
                <a:endParaRPr lang="en-US" sz="22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7171" name="Content Placeholder 5">
                <a:extLst>
                  <a:ext uri="{FF2B5EF4-FFF2-40B4-BE49-F238E27FC236}">
                    <a16:creationId xmlns:a16="http://schemas.microsoft.com/office/drawing/2014/main" id="{6F96E938-1AEF-CB88-1165-6CA4D4FD39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943944" y="15585145"/>
                <a:ext cx="3411522" cy="590171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0" indent="0" algn="l" defTabSz="2193925" rtl="0" eaLnBrk="0" fontAlgn="base" hangingPunct="0">
                  <a:lnSpc>
                    <a:spcPct val="9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5800" b="1" kern="1200" dirty="0" smtClean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48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457200" indent="-1828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lang="en-US" sz="4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4114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lang="en-US" sz="42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36576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lang="en-US" sz="4000" b="1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7008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26464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45920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65376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67"/>
                  </a:spcAft>
                  <a:defRPr/>
                </a:pPr>
                <a:r>
                  <a:rPr lang="en-US" sz="22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2) Full Series</a:t>
                </a:r>
                <a:endParaRPr lang="en-US" sz="22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7172" name="Content Placeholder 5">
                <a:extLst>
                  <a:ext uri="{FF2B5EF4-FFF2-40B4-BE49-F238E27FC236}">
                    <a16:creationId xmlns:a16="http://schemas.microsoft.com/office/drawing/2014/main" id="{8E253F26-591D-3B34-677C-0002839F45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611870" y="11854408"/>
                <a:ext cx="3601642" cy="590171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0" indent="0" algn="l" defTabSz="2193925" rtl="0" eaLnBrk="0" fontAlgn="base" hangingPunct="0">
                  <a:lnSpc>
                    <a:spcPct val="9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5800" b="1" kern="1200" dirty="0" smtClean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lang="en-US" sz="48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457200" indent="-1828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lang="en-US" sz="4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41148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lang="en-US" sz="42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365760" algn="l" defTabSz="2193925" rtl="0" eaLnBrk="0" fontAlgn="base" hangingPunct="0"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lang="en-US" sz="4000" b="1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7008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26464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45920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653760" indent="-1097280" algn="l" defTabSz="219456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67"/>
                  </a:spcAft>
                  <a:defRPr/>
                </a:pPr>
                <a:r>
                  <a:rPr lang="en-US" sz="22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3) Post-COVID</a:t>
                </a:r>
                <a:endParaRPr lang="en-US" sz="22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endParaRP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FEDD56FE-DDEB-BBBA-E7EB-70835D8243FE}"/>
              </a:ext>
            </a:extLst>
          </p:cNvPr>
          <p:cNvSpPr txBox="1">
            <a:spLocks/>
          </p:cNvSpPr>
          <p:nvPr/>
        </p:nvSpPr>
        <p:spPr bwMode="auto">
          <a:xfrm>
            <a:off x="26796372" y="528228"/>
            <a:ext cx="11439211" cy="217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Aft>
                <a:spcPts val="1800"/>
              </a:spcAft>
            </a:pPr>
            <a: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  <a:t>Ashley Hightower, Kittelson &amp; Associates </a:t>
            </a:r>
            <a:b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  <a:t>ahightower@kittelson.com </a:t>
            </a:r>
          </a:p>
          <a:p>
            <a:pPr>
              <a:spcAft>
                <a:spcPts val="1000"/>
              </a:spcAft>
            </a:pPr>
            <a: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  <a:t>Dr. Candace Brakewood, University of Tennessee Knoxville </a:t>
            </a:r>
            <a:b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altLang="en-US" sz="2667" b="1" dirty="0">
                <a:solidFill>
                  <a:schemeClr val="bg1"/>
                </a:solidFill>
                <a:cs typeface="Arial" panose="020B0604020202020204" pitchFamily="34" charset="0"/>
              </a:rPr>
              <a:t>cbrakewood@utk.edu</a:t>
            </a:r>
            <a:endParaRPr lang="en-US" altLang="en-US" sz="1867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7E6B5D-23F3-07CA-8FF8-8BA33940BFE1}"/>
              </a:ext>
            </a:extLst>
          </p:cNvPr>
          <p:cNvGrpSpPr/>
          <p:nvPr/>
        </p:nvGrpSpPr>
        <p:grpSpPr>
          <a:xfrm>
            <a:off x="871253" y="7507022"/>
            <a:ext cx="7765257" cy="6731516"/>
            <a:chOff x="759961" y="12172082"/>
            <a:chExt cx="9274175" cy="10097274"/>
          </a:xfrm>
        </p:grpSpPr>
        <p:graphicFrame>
          <p:nvGraphicFramePr>
            <p:cNvPr id="54" name="Diagram 53">
              <a:extLst>
                <a:ext uri="{FF2B5EF4-FFF2-40B4-BE49-F238E27FC236}">
                  <a16:creationId xmlns:a16="http://schemas.microsoft.com/office/drawing/2014/main" id="{3363A904-6A29-67F1-DF6D-7B693D56344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10662123"/>
                </p:ext>
              </p:extLst>
            </p:nvPr>
          </p:nvGraphicFramePr>
          <p:xfrm>
            <a:off x="759961" y="13397370"/>
            <a:ext cx="9274175" cy="88719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sp>
          <p:nvSpPr>
            <p:cNvPr id="21" name="Content Placeholder 1">
              <a:extLst>
                <a:ext uri="{FF2B5EF4-FFF2-40B4-BE49-F238E27FC236}">
                  <a16:creationId xmlns:a16="http://schemas.microsoft.com/office/drawing/2014/main" id="{1C418B10-9AEC-9E63-793C-B494102E9584}"/>
                </a:ext>
              </a:extLst>
            </p:cNvPr>
            <p:cNvSpPr txBox="1">
              <a:spLocks/>
            </p:cNvSpPr>
            <p:nvPr/>
          </p:nvSpPr>
          <p:spPr>
            <a:xfrm>
              <a:off x="759961" y="12172082"/>
              <a:ext cx="7791850" cy="1072888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2193925" rtl="0" eaLnBrk="0" fontAlgn="base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5800" b="1" kern="1200" dirty="0" smtClean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48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57200" indent="-1828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lang="en-US" sz="4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05840" indent="-4114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lang="en-US" sz="42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280160" indent="-36576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lang="en-US" sz="40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07008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920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76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667"/>
                </a:spcAft>
                <a:defRPr/>
              </a:pPr>
              <a:r>
                <a:rPr lang="en-US" sz="3867" dirty="0"/>
                <a:t>Research Objectives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C6AF73-883B-E115-D6CC-3A194205D57A}"/>
              </a:ext>
            </a:extLst>
          </p:cNvPr>
          <p:cNvGrpSpPr/>
          <p:nvPr/>
        </p:nvGrpSpPr>
        <p:grpSpPr>
          <a:xfrm>
            <a:off x="-2922" y="18709567"/>
            <a:ext cx="43891200" cy="3799853"/>
            <a:chOff x="-209547" y="29458734"/>
            <a:chExt cx="44615091" cy="435513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E769941-4CE7-D767-E7AF-8EB1C8799E0B}"/>
                </a:ext>
              </a:extLst>
            </p:cNvPr>
            <p:cNvSpPr/>
            <p:nvPr/>
          </p:nvSpPr>
          <p:spPr>
            <a:xfrm>
              <a:off x="-209547" y="29458734"/>
              <a:ext cx="44615091" cy="3640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734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476820-403F-189B-31C4-7AF11D25B01E}"/>
                </a:ext>
              </a:extLst>
            </p:cNvPr>
            <p:cNvSpPr/>
            <p:nvPr/>
          </p:nvSpPr>
          <p:spPr>
            <a:xfrm>
              <a:off x="-209547" y="30866995"/>
              <a:ext cx="44615091" cy="23111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734"/>
            </a:p>
          </p:txBody>
        </p:sp>
        <p:pic>
          <p:nvPicPr>
            <p:cNvPr id="46" name="Picture 45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3A3D9FF7-946B-F27D-BC06-1C66A94C9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7521" t="43036" r="3557" b="17692"/>
            <a:stretch/>
          </p:blipFill>
          <p:spPr>
            <a:xfrm>
              <a:off x="676074" y="31068697"/>
              <a:ext cx="6134100" cy="1907724"/>
            </a:xfrm>
            <a:prstGeom prst="rect">
              <a:avLst/>
            </a:prstGeom>
          </p:spPr>
        </p:pic>
        <p:sp>
          <p:nvSpPr>
            <p:cNvPr id="18" name="Content Placeholder 3">
              <a:extLst>
                <a:ext uri="{FF2B5EF4-FFF2-40B4-BE49-F238E27FC236}">
                  <a16:creationId xmlns:a16="http://schemas.microsoft.com/office/drawing/2014/main" id="{94091648-637F-20E3-7088-B60CC6E96133}"/>
                </a:ext>
              </a:extLst>
            </p:cNvPr>
            <p:cNvSpPr txBox="1">
              <a:spLocks/>
            </p:cNvSpPr>
            <p:nvPr/>
          </p:nvSpPr>
          <p:spPr>
            <a:xfrm>
              <a:off x="8183709" y="31167505"/>
              <a:ext cx="27523778" cy="2646363"/>
            </a:xfrm>
            <a:prstGeom prst="rect">
              <a:avLst/>
            </a:prstGeom>
          </p:spPr>
          <p:txBody>
            <a:bodyPr/>
            <a:lstStyle>
              <a:lvl1pPr marL="1644650" indent="-1644650" algn="l" defTabSz="2193925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3565525" indent="-1371600" algn="l" defTabSz="2193925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3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5486400" indent="-1096963" algn="l" defTabSz="2193925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7680325" indent="-1096963" algn="l" defTabSz="2193925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96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9874250" indent="-1096963" algn="l" defTabSz="2193925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6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1207008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9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9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920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9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76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9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2267" b="1" dirty="0"/>
                <a:t>ACKNOWLEDGEMENTS</a:t>
              </a:r>
            </a:p>
            <a:p>
              <a:pPr marL="0" indent="0" algn="ctr">
                <a:buNone/>
                <a:defRPr/>
              </a:pPr>
              <a:r>
                <a:rPr lang="en-US" sz="2400" dirty="0"/>
                <a:t>This work was supported by the Dwight D. Eisenhower Transportation Fellowship Program 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(Award No. 693JJ32445014). </a:t>
              </a:r>
            </a:p>
            <a:p>
              <a:pPr marL="0" indent="0" algn="ctr">
                <a:buNone/>
                <a:defRPr/>
              </a:pPr>
              <a:r>
                <a:rPr lang="en-US" sz="24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Times New Roman" panose="02020603050405020304" pitchFamily="18" charset="0"/>
                </a:rPr>
                <a:t>The results of this research are also included in the lead author's Master's thesis at the University of Tennessee, Knoxville. </a:t>
              </a:r>
              <a:endParaRPr lang="en-US" sz="2400" dirty="0"/>
            </a:p>
          </p:txBody>
        </p:sp>
      </p:grp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DC4712F8-249C-AC28-DD35-1A7D6ECBF85B}"/>
              </a:ext>
            </a:extLst>
          </p:cNvPr>
          <p:cNvSpPr txBox="1">
            <a:spLocks/>
          </p:cNvSpPr>
          <p:nvPr/>
        </p:nvSpPr>
        <p:spPr>
          <a:xfrm>
            <a:off x="833218" y="14682498"/>
            <a:ext cx="6962143" cy="494727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93925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33"/>
              </a:spcAft>
              <a:defRPr/>
            </a:pPr>
            <a:r>
              <a:rPr lang="en-US" sz="3867" dirty="0"/>
              <a:t>Data and Methods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 US agencies’ monthly heavy rail ridership data in unlinked passenger trips from January 2002 to December 2023, downloaded from the National Transit Database.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Forecasted using R’s “forecast” package; loosely based off Minneapolis Metro Transit’s </a:t>
            </a:r>
            <a:r>
              <a:rPr lang="en-US" sz="2267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Route Trends and Forecasts </a:t>
            </a: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 app.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Moving 12-month window to evaluate changing forecast performance over time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MAPE (mean absolute percent error) and </a:t>
            </a:r>
            <a:b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MASE (mean absolute scaled error) to measure forecast performance.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91FAF-BD1E-86C6-08D3-4514789C757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6349171" y="3744927"/>
            <a:ext cx="7614144" cy="4906876"/>
          </a:xfrm>
        </p:spPr>
        <p:txBody>
          <a:bodyPr/>
          <a:lstStyle/>
          <a:p>
            <a:pPr>
              <a:spcAft>
                <a:spcPts val="1333"/>
              </a:spcAft>
              <a:defRPr/>
            </a:pPr>
            <a:r>
              <a:rPr lang="en-US" dirty="0"/>
              <a:t>Example of Results for Two of Fourteen Agencie</a:t>
            </a:r>
            <a:r>
              <a:rPr dirty="0"/>
              <a:t>s</a:t>
            </a:r>
            <a:endParaRPr sz="2667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1333"/>
              </a:spcAft>
              <a:defRPr/>
            </a:pPr>
            <a:r>
              <a:rPr lang="en-US" sz="2267" b="0" i="1" dirty="0">
                <a:latin typeface="Arial"/>
              </a:rPr>
              <a:t>Pre-COVID Forecasts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Chicago: almost all forecasts have a MAPE &lt; 5%. Most have MASE &lt; 1.00, except when using the Nov/Dec window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Cleveland: Most forecasts have MAPE &lt; 10% until the Sep window. Almost all forecasts have MASE </a:t>
            </a:r>
            <a:b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</a:b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&lt; 1.00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Overall for the 14 agencies, ensemble outperformed and neural network underperformed.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6BD52D3-2F3B-9AD4-2FC8-1F31D6CAAE0F}"/>
              </a:ext>
            </a:extLst>
          </p:cNvPr>
          <p:cNvSpPr txBox="1">
            <a:spLocks/>
          </p:cNvSpPr>
          <p:nvPr/>
        </p:nvSpPr>
        <p:spPr>
          <a:xfrm>
            <a:off x="26284843" y="8683334"/>
            <a:ext cx="7735186" cy="341866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93925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33"/>
              </a:spcAft>
              <a:defRPr/>
            </a:pPr>
            <a:r>
              <a:rPr lang="en-US" sz="2267" b="0" i="1" dirty="0">
                <a:latin typeface="Arial"/>
              </a:rPr>
              <a:t>Full Series Forecasts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Chicago: most forecasts have MAPE &lt; 5% and MASE &lt; 1.00, except for the neural network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Cleveland: few forecasts have MAPE &lt; 10%, all forecasts have MASE &lt; 1.00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Overall for the 14 agencies, ARIMA and ensemble outperformed, neural network underperformed</a:t>
            </a:r>
          </a:p>
          <a:p>
            <a:pPr>
              <a:buFont typeface="Arial" charset="0"/>
              <a:buNone/>
              <a:defRPr/>
            </a:pPr>
            <a:endParaRPr lang="en-US" sz="17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FF5C38D-5F50-583A-EDF4-F66D008E2523}"/>
              </a:ext>
            </a:extLst>
          </p:cNvPr>
          <p:cNvSpPr txBox="1">
            <a:spLocks/>
          </p:cNvSpPr>
          <p:nvPr/>
        </p:nvSpPr>
        <p:spPr>
          <a:xfrm>
            <a:off x="26386469" y="11783358"/>
            <a:ext cx="7571633" cy="416137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93925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33"/>
              </a:spcAft>
              <a:defRPr/>
            </a:pPr>
            <a:r>
              <a:rPr lang="en-US" sz="2267" b="0" i="1" dirty="0">
                <a:latin typeface="Arial"/>
              </a:rPr>
              <a:t>Post-COVID Forecasts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Chicago: most forecasts have MAPE &lt; 10% beginning with Aug window, except ETS and STL-ETS. All forecasts have MASE &lt; 1.00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Cleveland: almost no forecasts have MAPE &lt; 10% or MASE &lt; 1.00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Overall for the 14 agencies, neural network and ensemble outperformed, ETS and STL-ARIMA underperformed</a:t>
            </a:r>
            <a:endParaRPr lang="en-US" sz="2667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A07AE-7322-E148-4373-10D2DCAD2B3C}"/>
              </a:ext>
            </a:extLst>
          </p:cNvPr>
          <p:cNvSpPr txBox="1"/>
          <p:nvPr/>
        </p:nvSpPr>
        <p:spPr>
          <a:xfrm>
            <a:off x="34315517" y="3465753"/>
            <a:ext cx="4644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Chicago Transit Authority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E39446-0296-91A6-DE2F-5EB053ECBBF2}"/>
              </a:ext>
            </a:extLst>
          </p:cNvPr>
          <p:cNvSpPr txBox="1"/>
          <p:nvPr/>
        </p:nvSpPr>
        <p:spPr>
          <a:xfrm>
            <a:off x="39123726" y="3311865"/>
            <a:ext cx="457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Greater Cleveland 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Regional Transit Authority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75FF48-8265-F940-4AEC-62BBF6BF8220}"/>
              </a:ext>
            </a:extLst>
          </p:cNvPr>
          <p:cNvGrpSpPr/>
          <p:nvPr/>
        </p:nvGrpSpPr>
        <p:grpSpPr>
          <a:xfrm>
            <a:off x="8550822" y="2767862"/>
            <a:ext cx="17492004" cy="5528647"/>
            <a:chOff x="11343665" y="3212027"/>
            <a:chExt cx="24393752" cy="8269283"/>
          </a:xfrm>
        </p:grpSpPr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142EA494-3D40-AC7C-4AB9-E9FA2E9F2C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53150563"/>
                </p:ext>
              </p:extLst>
            </p:nvPr>
          </p:nvGraphicFramePr>
          <p:xfrm>
            <a:off x="11343665" y="3212027"/>
            <a:ext cx="24393752" cy="82692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pic>
          <p:nvPicPr>
            <p:cNvPr id="14" name="Picture 13" descr="A close up of a network&#10;&#10;Description automatically generated">
              <a:extLst>
                <a:ext uri="{FF2B5EF4-FFF2-40B4-BE49-F238E27FC236}">
                  <a16:creationId xmlns:a16="http://schemas.microsoft.com/office/drawing/2014/main" id="{D614A353-AF27-3FB4-5B53-270C9265F1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/>
            <a:srcRect l="17209" r="20588"/>
            <a:stretch/>
          </p:blipFill>
          <p:spPr>
            <a:xfrm>
              <a:off x="28874613" y="6700201"/>
              <a:ext cx="1425773" cy="1289304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F0606F-7D2F-C2B2-1E1A-18A7C63F64FF}"/>
              </a:ext>
            </a:extLst>
          </p:cNvPr>
          <p:cNvGrpSpPr/>
          <p:nvPr/>
        </p:nvGrpSpPr>
        <p:grpSpPr>
          <a:xfrm>
            <a:off x="8932458" y="11186582"/>
            <a:ext cx="16005249" cy="4542225"/>
            <a:chOff x="-1300437" y="6724763"/>
            <a:chExt cx="45191638" cy="15840369"/>
          </a:xfrm>
        </p:grpSpPr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814654AC-EA0C-E219-4315-86B967984DD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69567710"/>
                </p:ext>
              </p:extLst>
            </p:nvPr>
          </p:nvGraphicFramePr>
          <p:xfrm>
            <a:off x="1" y="10587523"/>
            <a:ext cx="43891200" cy="776143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3" r:lo="rId24" r:qs="rId25" r:cs="rId26"/>
            </a:graphicData>
          </a:graphic>
        </p:graphicFrame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792A49C8-D069-323E-3449-6CAF2914A1C7}"/>
                </a:ext>
              </a:extLst>
            </p:cNvPr>
            <p:cNvSpPr/>
            <p:nvPr/>
          </p:nvSpPr>
          <p:spPr>
            <a:xfrm>
              <a:off x="5120640" y="9198541"/>
              <a:ext cx="20543521" cy="10607040"/>
            </a:xfrm>
            <a:prstGeom prst="rightArrow">
              <a:avLst/>
            </a:prstGeom>
            <a:solidFill>
              <a:srgbClr val="FF9933">
                <a:alpha val="32157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734"/>
            </a:p>
          </p:txBody>
        </p:sp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96946CB6-437A-CC18-7C4A-CB012B1657F8}"/>
                </a:ext>
              </a:extLst>
            </p:cNvPr>
            <p:cNvSpPr/>
            <p:nvPr/>
          </p:nvSpPr>
          <p:spPr>
            <a:xfrm rot="5400000">
              <a:off x="14609766" y="-1479999"/>
              <a:ext cx="1565268" cy="20543521"/>
            </a:xfrm>
            <a:prstGeom prst="leftBrace">
              <a:avLst>
                <a:gd name="adj1" fmla="val 8333"/>
                <a:gd name="adj2" fmla="val 49638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734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Content Placeholder 5">
              <a:extLst>
                <a:ext uri="{FF2B5EF4-FFF2-40B4-BE49-F238E27FC236}">
                  <a16:creationId xmlns:a16="http://schemas.microsoft.com/office/drawing/2014/main" id="{6D28AC1C-B0AB-62EA-4A45-21F634141887}"/>
                </a:ext>
              </a:extLst>
            </p:cNvPr>
            <p:cNvSpPr txBox="1">
              <a:spLocks/>
            </p:cNvSpPr>
            <p:nvPr/>
          </p:nvSpPr>
          <p:spPr>
            <a:xfrm>
              <a:off x="1580764" y="6724763"/>
              <a:ext cx="28131367" cy="1284364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2193925" rtl="0" eaLnBrk="0" fontAlgn="base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5800" b="1" kern="1200" dirty="0" smtClean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48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57200" indent="-1828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lang="en-US" sz="4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05840" indent="-4114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lang="en-US" sz="42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280160" indent="-36576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lang="en-US" sz="40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07008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920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76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67"/>
                </a:spcAft>
                <a:defRPr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12-month moving window of testing data / forecasting horizon</a:t>
              </a:r>
              <a:endPara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25" name="Left Brace 24">
              <a:extLst>
                <a:ext uri="{FF2B5EF4-FFF2-40B4-BE49-F238E27FC236}">
                  <a16:creationId xmlns:a16="http://schemas.microsoft.com/office/drawing/2014/main" id="{B5C6297C-2E1B-5A5E-F72B-121FEB27BB58}"/>
                </a:ext>
              </a:extLst>
            </p:cNvPr>
            <p:cNvSpPr/>
            <p:nvPr/>
          </p:nvSpPr>
          <p:spPr>
            <a:xfrm rot="5400000" flipH="1">
              <a:off x="1426239" y="15775207"/>
              <a:ext cx="2268162" cy="5120640"/>
            </a:xfrm>
            <a:prstGeom prst="leftBrace">
              <a:avLst>
                <a:gd name="adj1" fmla="val 8333"/>
                <a:gd name="adj2" fmla="val 49638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5734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Content Placeholder 5">
              <a:extLst>
                <a:ext uri="{FF2B5EF4-FFF2-40B4-BE49-F238E27FC236}">
                  <a16:creationId xmlns:a16="http://schemas.microsoft.com/office/drawing/2014/main" id="{9EF7DB30-5237-C191-CA63-51D0CD56BF89}"/>
                </a:ext>
              </a:extLst>
            </p:cNvPr>
            <p:cNvSpPr txBox="1">
              <a:spLocks/>
            </p:cNvSpPr>
            <p:nvPr/>
          </p:nvSpPr>
          <p:spPr>
            <a:xfrm>
              <a:off x="-1300437" y="20296971"/>
              <a:ext cx="23246038" cy="2268161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2193925" rtl="0" eaLnBrk="0" fontAlgn="base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5800" b="1" kern="1200" dirty="0" smtClean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en-US" sz="48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57200" indent="-1828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lang="en-US" sz="4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05840" indent="-41148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lang="en-US" sz="42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280160" indent="-365760" algn="l" defTabSz="2193925" rtl="0" eaLnBrk="0" fontAlgn="base" hangingPunct="0">
                <a:spcBef>
                  <a:spcPts val="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lang="en-US" sz="4000" b="1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07008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920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760" indent="-1097280" algn="l" defTabSz="2194560" rtl="0" eaLnBrk="1" latinLnBrk="0" hangingPunct="1">
                <a:spcBef>
                  <a:spcPct val="20000"/>
                </a:spcBef>
                <a:buFont typeface="Arial"/>
                <a:buChar char="•"/>
                <a:defRPr sz="8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67"/>
                </a:spcAft>
                <a:defRPr/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 minimum observations required for the post-COVID time period</a:t>
              </a:r>
              <a:endPara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7D5D7D-726F-D09A-03F5-B0EF855BC28A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8550820" y="15834661"/>
            <a:ext cx="19007303" cy="3967401"/>
          </a:xfrm>
        </p:spPr>
        <p:txBody>
          <a:bodyPr/>
          <a:lstStyle/>
          <a:p>
            <a:pPr>
              <a:spcAft>
                <a:spcPts val="1333"/>
              </a:spcAft>
              <a:defRPr/>
            </a:pPr>
            <a:r>
              <a:rPr dirty="0"/>
              <a:t>Conclusions</a:t>
            </a:r>
            <a:endParaRPr sz="2667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most US heavy rail agencies, time series forecasting produced good results for pre-COVID data.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length of the data series impacted the forecast performance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Forecast performance varied by agency; some agencies’ data had stable seasonal patterns and a steady trend, while other agencies’ data lacked seasonality/periodicity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Ensemble method consistently performed well overall for each time period; finding is consistent with previous studies on time series forecasting methods and their applicability to transit ridership forecasting</a:t>
            </a:r>
          </a:p>
          <a:p>
            <a:pPr marL="381019" indent="-381019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Neural network may have performed well in the post-COVID time period because it used only one seasonal lag; previous month’s ridership may have been a better predictor of ridership than that of the previous year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A2D39DD-F403-BA28-BA6A-C87391622B40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6"/>
          <a:stretch/>
        </p:blipFill>
        <p:spPr bwMode="auto">
          <a:xfrm>
            <a:off x="34388206" y="4275235"/>
            <a:ext cx="4572000" cy="1022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 descr="A graph of a line and a line graph&#10;&#10;Description automatically generated with medium confidence">
            <a:extLst>
              <a:ext uri="{FF2B5EF4-FFF2-40B4-BE49-F238E27FC236}">
                <a16:creationId xmlns:a16="http://schemas.microsoft.com/office/drawing/2014/main" id="{D930F8F4-3C7C-4AB8-4548-716069C3E2C9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206" y="5317156"/>
            <a:ext cx="4572000" cy="2743110"/>
          </a:xfrm>
          <a:prstGeom prst="rect">
            <a:avLst/>
          </a:prstGeom>
        </p:spPr>
      </p:pic>
      <p:pic>
        <p:nvPicPr>
          <p:cNvPr id="29" name="Picture 28" descr="A graph of a number of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B20D3B9B-C44C-6597-872E-EBC27036110E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7"/>
          <a:stretch/>
        </p:blipFill>
        <p:spPr bwMode="auto">
          <a:xfrm>
            <a:off x="39123726" y="4275235"/>
            <a:ext cx="4572000" cy="1032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 descr="A graph of a number of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ACB4EBCD-D834-F061-ABB7-DEE3715121D2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726" y="5317156"/>
            <a:ext cx="4572000" cy="274311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98DB026-0F6D-E338-1247-3D35FA26E8C3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7"/>
          <a:stretch/>
        </p:blipFill>
        <p:spPr bwMode="auto">
          <a:xfrm>
            <a:off x="34388206" y="8379786"/>
            <a:ext cx="4572000" cy="1032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Picture 40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214E94FF-FEFD-A0AF-B261-ABEC83250A27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206" y="9430681"/>
            <a:ext cx="4572000" cy="274311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A73D788-D119-7F46-4280-EC0A54193475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7"/>
          <a:stretch/>
        </p:blipFill>
        <p:spPr bwMode="auto">
          <a:xfrm>
            <a:off x="39123726" y="8379786"/>
            <a:ext cx="4572000" cy="1032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Picture 4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5802576-651E-38A8-59DC-87C62BA76C9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726" y="9430681"/>
            <a:ext cx="4572000" cy="2743110"/>
          </a:xfrm>
          <a:prstGeom prst="rect">
            <a:avLst/>
          </a:prstGeom>
        </p:spPr>
      </p:pic>
      <p:pic>
        <p:nvPicPr>
          <p:cNvPr id="49" name="Picture 48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81B9D02A-7D58-2065-B235-B173C1AA3EA0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84"/>
          <a:stretch/>
        </p:blipFill>
        <p:spPr bwMode="auto">
          <a:xfrm>
            <a:off x="34315517" y="12447207"/>
            <a:ext cx="4572000" cy="10398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0" name="Picture 49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6DDA7400-D573-739F-6EB9-DBD403CE44A8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5517" y="13477159"/>
            <a:ext cx="4572000" cy="2743110"/>
          </a:xfrm>
          <a:prstGeom prst="rect">
            <a:avLst/>
          </a:prstGeom>
        </p:spPr>
      </p:pic>
      <p:pic>
        <p:nvPicPr>
          <p:cNvPr id="52" name="Picture 51" descr="A graph of a number of different colored lines&#10;&#10;Description automatically generated">
            <a:extLst>
              <a:ext uri="{FF2B5EF4-FFF2-40B4-BE49-F238E27FC236}">
                <a16:creationId xmlns:a16="http://schemas.microsoft.com/office/drawing/2014/main" id="{86CB4705-1324-5AB7-5846-890B78F793A4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7"/>
          <a:stretch/>
        </p:blipFill>
        <p:spPr bwMode="auto">
          <a:xfrm>
            <a:off x="39123726" y="12447207"/>
            <a:ext cx="4572000" cy="1032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3" name="Picture 5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254FDB73-49A6-D220-7A8E-4EB561420EBA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726" y="13477159"/>
            <a:ext cx="4572000" cy="274311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EB4EDA5-06A7-5974-50D2-4FFC27E72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44519"/>
              </p:ext>
            </p:extLst>
          </p:nvPr>
        </p:nvGraphicFramePr>
        <p:xfrm>
          <a:off x="28505565" y="16664417"/>
          <a:ext cx="13380331" cy="318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703">
                  <a:extLst>
                    <a:ext uri="{9D8B030D-6E8A-4147-A177-3AD203B41FA5}">
                      <a16:colId xmlns:a16="http://schemas.microsoft.com/office/drawing/2014/main" val="1027337165"/>
                    </a:ext>
                  </a:extLst>
                </a:gridCol>
                <a:gridCol w="1639692">
                  <a:extLst>
                    <a:ext uri="{9D8B030D-6E8A-4147-A177-3AD203B41FA5}">
                      <a16:colId xmlns:a16="http://schemas.microsoft.com/office/drawing/2014/main" val="3714607667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3308371953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898723479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502386322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576524730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628555486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3805466215"/>
                    </a:ext>
                  </a:extLst>
                </a:gridCol>
                <a:gridCol w="1464848">
                  <a:extLst>
                    <a:ext uri="{9D8B030D-6E8A-4147-A177-3AD203B41FA5}">
                      <a16:colId xmlns:a16="http://schemas.microsoft.com/office/drawing/2014/main" val="2313646307"/>
                    </a:ext>
                  </a:extLst>
                </a:gridCol>
              </a:tblGrid>
              <a:tr h="7024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Time Period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Performance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ARIMA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STL-ETS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STL-ARIMA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TBATS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Neural Network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Ensemble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867793"/>
                  </a:ext>
                </a:extLst>
              </a:tr>
              <a:tr h="351220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Pre-COVID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91.1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89.9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91.1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90.5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89.9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87.5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92.9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135981"/>
                  </a:ext>
                </a:extLst>
              </a:tr>
              <a:tr h="351220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56.5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63.1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67.3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67.3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58.9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42.9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67.3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987402"/>
                  </a:ext>
                </a:extLst>
              </a:tr>
              <a:tr h="351220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Full Series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64.3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52.4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52.4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52.4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24.6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49.2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369631"/>
                  </a:ext>
                </a:extLst>
              </a:tr>
              <a:tr h="351220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24.6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9.5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4.8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6.3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622145"/>
                  </a:ext>
                </a:extLst>
              </a:tr>
              <a:tr h="351220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Post-COVID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44.4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35.7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47.6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51.6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509004"/>
                  </a:ext>
                </a:extLst>
              </a:tr>
              <a:tr h="351220"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MAPE &lt; 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2.4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1.6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11.1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7.9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15.1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12.7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711789"/>
                  </a:ext>
                </a:extLst>
              </a:tr>
              <a:tr h="377739">
                <a:tc gridSpan="9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Green is better, red is worse.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044004"/>
                  </a:ext>
                </a:extLst>
              </a:tr>
            </a:tbl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8EBF28-C90E-F57B-BC11-0935CD26C8E0}"/>
              </a:ext>
            </a:extLst>
          </p:cNvPr>
          <p:cNvCxnSpPr>
            <a:cxnSpLocks/>
          </p:cNvCxnSpPr>
          <p:nvPr/>
        </p:nvCxnSpPr>
        <p:spPr>
          <a:xfrm>
            <a:off x="34754804" y="4590324"/>
            <a:ext cx="3549984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8FC5033-2BD1-481B-248B-9780723EAE37}"/>
              </a:ext>
            </a:extLst>
          </p:cNvPr>
          <p:cNvCxnSpPr>
            <a:cxnSpLocks/>
          </p:cNvCxnSpPr>
          <p:nvPr/>
        </p:nvCxnSpPr>
        <p:spPr>
          <a:xfrm>
            <a:off x="39445652" y="4866550"/>
            <a:ext cx="3597823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F2D4B74-2C24-3F93-3778-D2D2EF4DBF3E}"/>
              </a:ext>
            </a:extLst>
          </p:cNvPr>
          <p:cNvCxnSpPr>
            <a:cxnSpLocks/>
          </p:cNvCxnSpPr>
          <p:nvPr/>
        </p:nvCxnSpPr>
        <p:spPr>
          <a:xfrm>
            <a:off x="39478991" y="9309292"/>
            <a:ext cx="3564484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E15F8CD-B671-B19F-C660-7E57701F5609}"/>
              </a:ext>
            </a:extLst>
          </p:cNvPr>
          <p:cNvCxnSpPr>
            <a:cxnSpLocks/>
          </p:cNvCxnSpPr>
          <p:nvPr/>
        </p:nvCxnSpPr>
        <p:spPr>
          <a:xfrm>
            <a:off x="34621736" y="13179268"/>
            <a:ext cx="3613847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99AD085-126C-14DE-C10D-DED1983FF29B}"/>
              </a:ext>
            </a:extLst>
          </p:cNvPr>
          <p:cNvCxnSpPr>
            <a:cxnSpLocks/>
          </p:cNvCxnSpPr>
          <p:nvPr/>
        </p:nvCxnSpPr>
        <p:spPr>
          <a:xfrm>
            <a:off x="39464987" y="13360243"/>
            <a:ext cx="3578488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18AB0F-DFE6-D607-3150-ABBA0A97D53B}"/>
              </a:ext>
            </a:extLst>
          </p:cNvPr>
          <p:cNvSpPr txBox="1"/>
          <p:nvPr/>
        </p:nvSpPr>
        <p:spPr>
          <a:xfrm>
            <a:off x="16166327" y="3406856"/>
            <a:ext cx="9611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14400" algn="r"/>
                <a:tab pos="1097280" algn="l"/>
              </a:tabLs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ARIMA - 	autoregressive integrated moving average</a:t>
            </a:r>
          </a:p>
          <a:p>
            <a:pPr>
              <a:tabLst>
                <a:tab pos="914400" algn="r"/>
                <a:tab pos="1097280" algn="l"/>
              </a:tabLs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ETS - 	exponential smoothing</a:t>
            </a:r>
          </a:p>
          <a:p>
            <a:pPr>
              <a:tabLst>
                <a:tab pos="914400" algn="r"/>
                <a:tab pos="1097280" algn="l"/>
              </a:tabLs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STL - 	seasonal and trend decomposition using locally estimated scatterplot smoothing</a:t>
            </a:r>
          </a:p>
          <a:p>
            <a:pPr>
              <a:tabLst>
                <a:tab pos="914400" algn="r"/>
                <a:tab pos="1097280" algn="l"/>
              </a:tabLs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TBATS - 	exponential smoothing state space model with trigonometric seasonality, 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Box-Cox transform, autoregressive moving average errors, trend, and seasonal periods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689A75-64A0-CD76-56C9-0DDC307BEC7F}"/>
              </a:ext>
            </a:extLst>
          </p:cNvPr>
          <p:cNvCxnSpPr/>
          <p:nvPr/>
        </p:nvCxnSpPr>
        <p:spPr>
          <a:xfrm>
            <a:off x="26478875" y="464748"/>
            <a:ext cx="0" cy="20567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4400DB5-A152-E6E6-E677-976549612B4D}"/>
              </a:ext>
            </a:extLst>
          </p:cNvPr>
          <p:cNvCxnSpPr>
            <a:cxnSpLocks/>
          </p:cNvCxnSpPr>
          <p:nvPr/>
        </p:nvCxnSpPr>
        <p:spPr>
          <a:xfrm>
            <a:off x="39445652" y="5504725"/>
            <a:ext cx="3597823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74" name="Straight Connector 7173">
            <a:extLst>
              <a:ext uri="{FF2B5EF4-FFF2-40B4-BE49-F238E27FC236}">
                <a16:creationId xmlns:a16="http://schemas.microsoft.com/office/drawing/2014/main" id="{D1CDBC30-EEAA-BBDE-A41C-7A7B67B076C8}"/>
              </a:ext>
            </a:extLst>
          </p:cNvPr>
          <p:cNvCxnSpPr>
            <a:cxnSpLocks/>
          </p:cNvCxnSpPr>
          <p:nvPr/>
        </p:nvCxnSpPr>
        <p:spPr>
          <a:xfrm>
            <a:off x="34754804" y="5890486"/>
            <a:ext cx="3549984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76" name="Straight Arrow Connector 7175">
            <a:extLst>
              <a:ext uri="{FF2B5EF4-FFF2-40B4-BE49-F238E27FC236}">
                <a16:creationId xmlns:a16="http://schemas.microsoft.com/office/drawing/2014/main" id="{B6BE639B-CB82-5139-65A6-3DC90696CDD4}"/>
              </a:ext>
            </a:extLst>
          </p:cNvPr>
          <p:cNvCxnSpPr>
            <a:cxnSpLocks/>
          </p:cNvCxnSpPr>
          <p:nvPr/>
        </p:nvCxnSpPr>
        <p:spPr>
          <a:xfrm flipH="1">
            <a:off x="37752335" y="6991350"/>
            <a:ext cx="319088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81" name="Straight Connector 7180">
            <a:extLst>
              <a:ext uri="{FF2B5EF4-FFF2-40B4-BE49-F238E27FC236}">
                <a16:creationId xmlns:a16="http://schemas.microsoft.com/office/drawing/2014/main" id="{AF31579F-CBE7-F46F-0125-11DA552B6416}"/>
              </a:ext>
            </a:extLst>
          </p:cNvPr>
          <p:cNvCxnSpPr>
            <a:cxnSpLocks/>
          </p:cNvCxnSpPr>
          <p:nvPr/>
        </p:nvCxnSpPr>
        <p:spPr>
          <a:xfrm>
            <a:off x="34697936" y="9271861"/>
            <a:ext cx="3602089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83" name="Straight Connector 7182">
            <a:extLst>
              <a:ext uri="{FF2B5EF4-FFF2-40B4-BE49-F238E27FC236}">
                <a16:creationId xmlns:a16="http://schemas.microsoft.com/office/drawing/2014/main" id="{F07F6655-1A0B-9D29-A44E-1377123A9BB4}"/>
              </a:ext>
            </a:extLst>
          </p:cNvPr>
          <p:cNvCxnSpPr>
            <a:cxnSpLocks/>
          </p:cNvCxnSpPr>
          <p:nvPr/>
        </p:nvCxnSpPr>
        <p:spPr>
          <a:xfrm>
            <a:off x="34697936" y="10248172"/>
            <a:ext cx="3602089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89" name="Straight Connector 7188">
            <a:extLst>
              <a:ext uri="{FF2B5EF4-FFF2-40B4-BE49-F238E27FC236}">
                <a16:creationId xmlns:a16="http://schemas.microsoft.com/office/drawing/2014/main" id="{26B0789E-A72E-CDF5-5397-10703FFB3D18}"/>
              </a:ext>
            </a:extLst>
          </p:cNvPr>
          <p:cNvCxnSpPr>
            <a:cxnSpLocks/>
          </p:cNvCxnSpPr>
          <p:nvPr/>
        </p:nvCxnSpPr>
        <p:spPr>
          <a:xfrm>
            <a:off x="39460224" y="14336555"/>
            <a:ext cx="3578488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7A2F2B1A-E7FD-C1D9-3F45-07C9E68D020C}"/>
              </a:ext>
            </a:extLst>
          </p:cNvPr>
          <p:cNvSpPr txBox="1">
            <a:spLocks/>
          </p:cNvSpPr>
          <p:nvPr/>
        </p:nvSpPr>
        <p:spPr>
          <a:xfrm>
            <a:off x="28497944" y="15825025"/>
            <a:ext cx="7735186" cy="6352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93925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 algn="l" defTabSz="2193925" rtl="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8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33"/>
              </a:spcAft>
              <a:defRPr/>
            </a:pPr>
            <a:r>
              <a:rPr lang="en-US" sz="2267" b="0" i="1" dirty="0">
                <a:latin typeface="Arial"/>
              </a:rPr>
              <a:t>Table of Overall Forecast Performance – </a:t>
            </a:r>
          </a:p>
          <a:p>
            <a:pPr>
              <a:spcAft>
                <a:spcPts val="1333"/>
              </a:spcAft>
              <a:defRPr/>
            </a:pPr>
            <a:r>
              <a:rPr lang="en-US" sz="2267" b="0" i="1" dirty="0">
                <a:latin typeface="Arial"/>
              </a:rPr>
              <a:t>Percent of All Models with Good or Acceptable Performance</a:t>
            </a:r>
          </a:p>
        </p:txBody>
      </p:sp>
      <p:pic>
        <p:nvPicPr>
          <p:cNvPr id="7169" name="Picture 7168">
            <a:extLst>
              <a:ext uri="{FF2B5EF4-FFF2-40B4-BE49-F238E27FC236}">
                <a16:creationId xmlns:a16="http://schemas.microsoft.com/office/drawing/2014/main" id="{81C28DE4-1DF4-4740-17E8-52430855FA53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1614079" y="17356473"/>
            <a:ext cx="10295691" cy="21338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3889304"/>
      </p:ext>
    </p:extLst>
  </p:cSld>
  <p:clrMapOvr>
    <a:masterClrMapping/>
  </p:clrMapOvr>
</p:sld>
</file>

<file path=ppt/theme/theme1.xml><?xml version="1.0" encoding="utf-8"?>
<a:theme xmlns:a="http://schemas.openxmlformats.org/drawingml/2006/main" name="UT PresPosterformat">
  <a:themeElements>
    <a:clrScheme name="Custom 3">
      <a:dk1>
        <a:sysClr val="windowText" lastClr="000000"/>
      </a:dk1>
      <a:lt1>
        <a:sysClr val="window" lastClr="FFFFFF"/>
      </a:lt1>
      <a:dk2>
        <a:srgbClr val="4E5B6F"/>
      </a:dk2>
      <a:lt2>
        <a:srgbClr val="CCCC99"/>
      </a:lt2>
      <a:accent1>
        <a:srgbClr val="7FD13B"/>
      </a:accent1>
      <a:accent2>
        <a:srgbClr val="EA157A"/>
      </a:accent2>
      <a:accent3>
        <a:srgbClr val="FF9933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UT PresPosterformat.potx</Template>
  <TotalTime>5361</TotalTime>
  <Words>891</Words>
  <Application>Microsoft Office PowerPoint</Application>
  <PresentationFormat>Custom</PresentationFormat>
  <Paragraphs>169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UT PresPosterformat</vt:lpstr>
      <vt:lpstr>PowerPoint Presentation</vt:lpstr>
    </vt:vector>
  </TitlesOfParts>
  <Company>Creative Communications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Thomas</dc:creator>
  <cp:lastModifiedBy>Ashley Hightower</cp:lastModifiedBy>
  <cp:revision>207</cp:revision>
  <cp:lastPrinted>2025-01-03T19:45:10Z</cp:lastPrinted>
  <dcterms:created xsi:type="dcterms:W3CDTF">2012-04-03T13:12:42Z</dcterms:created>
  <dcterms:modified xsi:type="dcterms:W3CDTF">2025-01-14T17:02:47Z</dcterms:modified>
</cp:coreProperties>
</file>